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3"/>
    <p:sldMasterId id="2147483704" r:id="rId4"/>
    <p:sldMasterId id="2147483705" r:id="rId5"/>
    <p:sldMasterId id="2147483706" r:id="rId6"/>
    <p:sldMasterId id="2147483707" r:id="rId7"/>
    <p:sldMasterId id="214748370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Lst>
  <p:sldSz cy="6858000" cx="12192000"/>
  <p:notesSz cx="6858000" cy="9144000"/>
  <p:embeddedFontLst>
    <p:embeddedFont>
      <p:font typeface="Oswald Medium"/>
      <p:regular r:id="rId29"/>
      <p:bold r:id="rId30"/>
    </p:embeddedFont>
    <p:embeddedFont>
      <p:font typeface="Raleway"/>
      <p:regular r:id="rId31"/>
      <p:bold r:id="rId32"/>
      <p:italic r:id="rId33"/>
      <p:boldItalic r:id="rId34"/>
    </p:embeddedFont>
    <p:embeddedFont>
      <p:font typeface="Oswald Light"/>
      <p:regular r:id="rId35"/>
      <p:bold r:id="rId36"/>
    </p:embeddedFont>
    <p:embeddedFont>
      <p:font typeface="Helvetica Neue"/>
      <p:regular r:id="rId37"/>
      <p:bold r:id="rId38"/>
      <p:italic r:id="rId39"/>
      <p:boldItalic r:id="rId40"/>
    </p:embeddedFont>
    <p:embeddedFont>
      <p:font typeface="Oswald"/>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1.xml"/><Relationship Id="rId42" Type="http://schemas.openxmlformats.org/officeDocument/2006/relationships/font" Target="fonts/Oswald-bold.fntdata"/><Relationship Id="rId41" Type="http://schemas.openxmlformats.org/officeDocument/2006/relationships/font" Target="fonts/Oswald-regular.fntdata"/><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OswaldMedium-regular.fntdata"/><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font" Target="fonts/Raleway-regular.fntdata"/><Relationship Id="rId30" Type="http://schemas.openxmlformats.org/officeDocument/2006/relationships/font" Target="fonts/OswaldMedium-bold.fntdata"/><Relationship Id="rId11" Type="http://schemas.openxmlformats.org/officeDocument/2006/relationships/slide" Target="slides/slide2.xml"/><Relationship Id="rId33" Type="http://schemas.openxmlformats.org/officeDocument/2006/relationships/font" Target="fonts/Raleway-italic.fntdata"/><Relationship Id="rId10" Type="http://schemas.openxmlformats.org/officeDocument/2006/relationships/slide" Target="slides/slide1.xml"/><Relationship Id="rId32" Type="http://schemas.openxmlformats.org/officeDocument/2006/relationships/font" Target="fonts/Raleway-bold.fntdata"/><Relationship Id="rId13" Type="http://schemas.openxmlformats.org/officeDocument/2006/relationships/slide" Target="slides/slide4.xml"/><Relationship Id="rId35" Type="http://schemas.openxmlformats.org/officeDocument/2006/relationships/font" Target="fonts/OswaldLight-regular.fntdata"/><Relationship Id="rId12" Type="http://schemas.openxmlformats.org/officeDocument/2006/relationships/slide" Target="slides/slide3.xml"/><Relationship Id="rId34" Type="http://schemas.openxmlformats.org/officeDocument/2006/relationships/font" Target="fonts/Raleway-boldItalic.fntdata"/><Relationship Id="rId15" Type="http://schemas.openxmlformats.org/officeDocument/2006/relationships/slide" Target="slides/slide6.xml"/><Relationship Id="rId37" Type="http://schemas.openxmlformats.org/officeDocument/2006/relationships/font" Target="fonts/HelveticaNeue-regular.fntdata"/><Relationship Id="rId14" Type="http://schemas.openxmlformats.org/officeDocument/2006/relationships/slide" Target="slides/slide5.xml"/><Relationship Id="rId36" Type="http://schemas.openxmlformats.org/officeDocument/2006/relationships/font" Target="fonts/OswaldLight-bold.fntdata"/><Relationship Id="rId17" Type="http://schemas.openxmlformats.org/officeDocument/2006/relationships/slide" Target="slides/slide8.xml"/><Relationship Id="rId39" Type="http://schemas.openxmlformats.org/officeDocument/2006/relationships/font" Target="fonts/HelveticaNeue-italic.fntdata"/><Relationship Id="rId16" Type="http://schemas.openxmlformats.org/officeDocument/2006/relationships/slide" Target="slides/slide7.xml"/><Relationship Id="rId38" Type="http://schemas.openxmlformats.org/officeDocument/2006/relationships/font" Target="fonts/HelveticaNeue-bold.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rcus.or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30103f8d25_0_3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30103f8d25_0_3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2f2feea6fd_0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These national &amp; regional networks are highly complementary to the goals and activities of UArctic… emphasis on building stronger community connections, drawing attention to &amp; increasing community exposure to critical information,  providing a framework &amp; support for projects that bring researchers together across multiple organizations, and expanding the opportunities for a wider range of people with an interest in Arctic research to become </a:t>
            </a:r>
            <a:r>
              <a:rPr lang="en">
                <a:solidFill>
                  <a:schemeClr val="dk1"/>
                </a:solidFill>
              </a:rPr>
              <a:t>active community leaders.  Key message for UArctic members - there is value in being aware of, supporting, and developing intentional relationships and partnerships with these types of national and regional networks. </a:t>
            </a:r>
            <a:endParaRPr sz="1800">
              <a:solidFill>
                <a:schemeClr val="dk1"/>
              </a:solidFill>
              <a:latin typeface="Arial"/>
              <a:ea typeface="Arial"/>
              <a:cs typeface="Arial"/>
              <a:sym typeface="Arial"/>
            </a:endParaRPr>
          </a:p>
        </p:txBody>
      </p:sp>
      <p:sp>
        <p:nvSpPr>
          <p:cNvPr id="355" name="Google Shape;355;g12f2feea6fd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fcf6fe8236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27 members - including research universities, government agencies/labs, nonprofits, small businesses, indigenous groups</a:t>
            </a:r>
            <a:endParaRPr/>
          </a:p>
          <a:p>
            <a:pPr indent="0" lvl="0" marL="0" rtl="0" algn="l">
              <a:spcBef>
                <a:spcPts val="0"/>
              </a:spcBef>
              <a:spcAft>
                <a:spcPts val="0"/>
              </a:spcAft>
              <a:buNone/>
            </a:pPr>
            <a:r>
              <a:rPr lang="en"/>
              <a:t>We also have individual members… </a:t>
            </a:r>
            <a:br>
              <a:rPr lang="en"/>
            </a:br>
            <a:br>
              <a:rPr lang="en"/>
            </a:br>
            <a:r>
              <a:rPr lang="en"/>
              <a:t>Smaller than UArctic… but different players… including more U.S. Arctic Indigenous organizations &amp; U.S. federal agency </a:t>
            </a:r>
            <a:r>
              <a:rPr lang="en"/>
              <a:t>involvement…</a:t>
            </a:r>
            <a:br>
              <a:rPr lang="en"/>
            </a:br>
            <a:r>
              <a:rPr lang="en"/>
              <a:t>Funded through a cooperative agreement w/ the U.S. National Science Foundation… so, much of what we do is open to everyone… you don’t have to be a member to participate in our events or benefit from our programs… so the Member and Partners are a snapshot to help demonstrat that complementary but different focus from UArctic.</a:t>
            </a:r>
            <a:endParaRPr/>
          </a:p>
        </p:txBody>
      </p:sp>
      <p:sp>
        <p:nvSpPr>
          <p:cNvPr id="365" name="Google Shape;365;gfcf6fe8236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fa389a6c71_0_1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-In addition to our members, we also partner with many different organizations on projects and events to achieve our shared goals </a:t>
            </a:r>
            <a:endParaRPr/>
          </a:p>
          <a:p>
            <a:pPr indent="0" lvl="0" marL="0" rtl="0" algn="l">
              <a:spcBef>
                <a:spcPts val="0"/>
              </a:spcBef>
              <a:spcAft>
                <a:spcPts val="0"/>
              </a:spcAft>
              <a:buNone/>
            </a:pPr>
            <a:r>
              <a:t/>
            </a:r>
            <a:endParaRPr/>
          </a:p>
        </p:txBody>
      </p:sp>
      <p:sp>
        <p:nvSpPr>
          <p:cNvPr id="400" name="Google Shape;400;gfa389a6c71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30103f8d25_2_131:notes"/>
          <p:cNvSpPr txBox="1"/>
          <p:nvPr>
            <p:ph idx="1" type="body"/>
          </p:nvPr>
        </p:nvSpPr>
        <p:spPr>
          <a:xfrm>
            <a:off x="685800" y="4343374"/>
            <a:ext cx="5486400" cy="411478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UArctic </a:t>
            </a:r>
            <a:r>
              <a:rPr lang="en"/>
              <a:t>members &amp; partners more internationally focused. </a:t>
            </a:r>
            <a:endParaRPr/>
          </a:p>
        </p:txBody>
      </p:sp>
      <p:sp>
        <p:nvSpPr>
          <p:cNvPr id="423" name="Google Shape;423;g130103f8d25_2_131:notes"/>
          <p:cNvSpPr/>
          <p:nvPr>
            <p:ph idx="2" type="sldImg"/>
          </p:nvPr>
        </p:nvSpPr>
        <p:spPr>
          <a:xfrm>
            <a:off x="886390" y="685798"/>
            <a:ext cx="5085895" cy="342899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fa389a6c71_0_90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Shout out to a couple people who are here today - Diane Hirshberg &amp; Pips Veazey both of whom are ARCUS Board Members and who are wonderful points of connection, working to keep all these different kinds of community connections that support Arctic research across different scales alive &amp; well.  </a:t>
            </a:r>
            <a:endParaRPr/>
          </a:p>
        </p:txBody>
      </p:sp>
      <p:sp>
        <p:nvSpPr>
          <p:cNvPr id="457" name="Google Shape;457;gfa389a6c71_0_9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fa389a6c71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If you are interested in learning more about ARCUS (may be curious about membership or partnership)... you can learn more about us online at </a:t>
            </a:r>
            <a:r>
              <a:rPr lang="en" u="sng">
                <a:solidFill>
                  <a:schemeClr val="hlink"/>
                </a:solidFill>
                <a:hlinkClick r:id="rId2"/>
              </a:rPr>
              <a:t>www.arcus.org</a:t>
            </a:r>
            <a:r>
              <a:rPr lang="en"/>
              <a:t>. </a:t>
            </a:r>
            <a:endParaRPr/>
          </a:p>
        </p:txBody>
      </p:sp>
      <p:sp>
        <p:nvSpPr>
          <p:cNvPr id="491" name="Google Shape;491;gfa389a6c71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30103f8d25_0_13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130103f8d25_0_13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30103f8d25_0_13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130103f8d25_0_13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30103f8d25_0_12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130103f8d25_0_1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30103f8d25_0_13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130103f8d25_0_13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2f2feea6fd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2f2feea6fd_3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2f2feea6fd_3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2f2feea6fd_3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2f2feea6fd_3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2f2feea6fd_3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2fab800a2c_2_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12fab800a2c_2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2fab800a2c_2_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g12fab800a2c_2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2fab800a2c_2_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12fab800a2c_2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2fab800a2c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2fab800a2c_0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fa389a6c71_0_8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We wanted to convene UArctic’s North American members because we recognize that there are many issues and topics that would benefit from stronger regional &amp; </a:t>
            </a:r>
            <a:r>
              <a:rPr lang="en">
                <a:solidFill>
                  <a:schemeClr val="dk1"/>
                </a:solidFill>
              </a:rPr>
              <a:t>national</a:t>
            </a:r>
            <a:r>
              <a:rPr lang="en">
                <a:solidFill>
                  <a:schemeClr val="dk1"/>
                </a:solidFill>
              </a:rPr>
              <a:t> alliances.  With that goal in mind, it is also worth remembering that  another resource and tool available to this group are the national &amp; regionally focused Arctic research networks like ARCUS (which is a member of UArctic)... NEAN which we will be learning a lot more about at this particular Assembly meeting… as well as Canadian organizations such as ACUNS &amp; ArcticNet. </a:t>
            </a:r>
            <a:endParaRPr>
              <a:solidFill>
                <a:schemeClr val="dk1"/>
              </a:solidFill>
            </a:endParaRPr>
          </a:p>
          <a:p>
            <a:pPr indent="0" lvl="0" marL="0" rtl="0" algn="l">
              <a:lnSpc>
                <a:spcPct val="115000"/>
              </a:lnSpc>
              <a:spcBef>
                <a:spcPts val="0"/>
              </a:spcBef>
              <a:spcAft>
                <a:spcPts val="0"/>
              </a:spcAft>
              <a:buNone/>
            </a:pPr>
            <a:r>
              <a:t/>
            </a:r>
            <a:endParaRPr sz="1800">
              <a:solidFill>
                <a:schemeClr val="dk1"/>
              </a:solidFill>
              <a:latin typeface="Arial"/>
              <a:ea typeface="Arial"/>
              <a:cs typeface="Arial"/>
              <a:sym typeface="Arial"/>
            </a:endParaRPr>
          </a:p>
        </p:txBody>
      </p:sp>
      <p:sp>
        <p:nvSpPr>
          <p:cNvPr id="343" name="Google Shape;343;gfa389a6c71_0_8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13.jp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1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831850" y="1709738"/>
            <a:ext cx="10515600" cy="2852737"/>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831850" y="4589462"/>
            <a:ext cx="10515600" cy="150018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888888"/>
              </a:buClr>
              <a:buSzPts val="2400"/>
              <a:buFont typeface="Calibri"/>
              <a:buNone/>
              <a:defRPr sz="2400">
                <a:solidFill>
                  <a:srgbClr val="888888"/>
                </a:solidFill>
              </a:defRPr>
            </a:lvl1pPr>
            <a:lvl2pPr indent="-228600" lvl="1" marL="914400" algn="l">
              <a:lnSpc>
                <a:spcPct val="90000"/>
              </a:lnSpc>
              <a:spcBef>
                <a:spcPts val="1000"/>
              </a:spcBef>
              <a:spcAft>
                <a:spcPts val="0"/>
              </a:spcAft>
              <a:buClr>
                <a:srgbClr val="888888"/>
              </a:buClr>
              <a:buSzPts val="2400"/>
              <a:buFont typeface="Calibri"/>
              <a:buNone/>
              <a:defRPr sz="2400">
                <a:solidFill>
                  <a:srgbClr val="888888"/>
                </a:solidFill>
              </a:defRPr>
            </a:lvl2pPr>
            <a:lvl3pPr indent="-228600" lvl="2" marL="1371600" algn="l">
              <a:lnSpc>
                <a:spcPct val="90000"/>
              </a:lnSpc>
              <a:spcBef>
                <a:spcPts val="1000"/>
              </a:spcBef>
              <a:spcAft>
                <a:spcPts val="0"/>
              </a:spcAft>
              <a:buClr>
                <a:srgbClr val="888888"/>
              </a:buClr>
              <a:buSzPts val="2400"/>
              <a:buFont typeface="Calibri"/>
              <a:buNone/>
              <a:defRPr sz="2400">
                <a:solidFill>
                  <a:srgbClr val="888888"/>
                </a:solidFill>
              </a:defRPr>
            </a:lvl3pPr>
            <a:lvl4pPr indent="-228600" lvl="3" marL="1828800" algn="l">
              <a:lnSpc>
                <a:spcPct val="90000"/>
              </a:lnSpc>
              <a:spcBef>
                <a:spcPts val="1000"/>
              </a:spcBef>
              <a:spcAft>
                <a:spcPts val="0"/>
              </a:spcAft>
              <a:buClr>
                <a:srgbClr val="888888"/>
              </a:buClr>
              <a:buSzPts val="2400"/>
              <a:buFont typeface="Calibri"/>
              <a:buNone/>
              <a:defRPr sz="2400">
                <a:solidFill>
                  <a:srgbClr val="888888"/>
                </a:solidFill>
              </a:defRPr>
            </a:lvl4pPr>
            <a:lvl5pPr indent="-228600" lvl="4" marL="2286000" algn="l">
              <a:lnSpc>
                <a:spcPct val="90000"/>
              </a:lnSpc>
              <a:spcBef>
                <a:spcPts val="1000"/>
              </a:spcBef>
              <a:spcAft>
                <a:spcPts val="0"/>
              </a:spcAft>
              <a:buClr>
                <a:srgbClr val="888888"/>
              </a:buClr>
              <a:buSzPts val="2400"/>
              <a:buFont typeface="Calibri"/>
              <a:buNone/>
              <a:defRPr sz="2400">
                <a:solidFill>
                  <a:srgbClr val="888888"/>
                </a:solidFill>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2" name="Google Shape;12;p2"/>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48" name="Shape 48"/>
        <p:cNvGrpSpPr/>
        <p:nvPr/>
      </p:nvGrpSpPr>
      <p:grpSpPr>
        <a:xfrm>
          <a:off x="0" y="0"/>
          <a:ext cx="0" cy="0"/>
          <a:chOff x="0" y="0"/>
          <a:chExt cx="0" cy="0"/>
        </a:xfrm>
      </p:grpSpPr>
      <p:sp>
        <p:nvSpPr>
          <p:cNvPr id="49" name="Google Shape;49;p12"/>
          <p:cNvSpPr txBox="1"/>
          <p:nvPr>
            <p:ph idx="1" type="body"/>
          </p:nvPr>
        </p:nvSpPr>
        <p:spPr>
          <a:xfrm>
            <a:off x="603249" y="5919524"/>
            <a:ext cx="10985400" cy="318600"/>
          </a:xfrm>
          <a:prstGeom prst="rect">
            <a:avLst/>
          </a:prstGeom>
          <a:noFill/>
          <a:ln>
            <a:noFill/>
          </a:ln>
        </p:spPr>
        <p:txBody>
          <a:bodyPr anchorCtr="0" anchor="b"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1800"/>
              <a:buFont typeface="Helvetica Neue"/>
              <a:buNone/>
              <a:defRPr b="1" sz="180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50" name="Google Shape;50;p12"/>
          <p:cNvSpPr txBox="1"/>
          <p:nvPr>
            <p:ph type="title"/>
          </p:nvPr>
        </p:nvSpPr>
        <p:spPr>
          <a:xfrm>
            <a:off x="603248" y="1287496"/>
            <a:ext cx="10985400" cy="2324100"/>
          </a:xfrm>
          <a:prstGeom prst="rect">
            <a:avLst/>
          </a:prstGeom>
          <a:noFill/>
          <a:ln>
            <a:noFill/>
          </a:ln>
        </p:spPr>
        <p:txBody>
          <a:bodyPr anchorCtr="0" anchor="b" bIns="50800" lIns="50800" spcFirstLastPara="1" rIns="50800" wrap="square" tIns="50800">
            <a:normAutofit/>
          </a:bodyPr>
          <a:lstStyle>
            <a:lvl1pPr lvl="0" rtl="0" algn="l">
              <a:lnSpc>
                <a:spcPct val="80000"/>
              </a:lnSpc>
              <a:spcBef>
                <a:spcPts val="0"/>
              </a:spcBef>
              <a:spcAft>
                <a:spcPts val="0"/>
              </a:spcAft>
              <a:buClr>
                <a:srgbClr val="FFFFFF"/>
              </a:buClr>
              <a:buSzPts val="5800"/>
              <a:buFont typeface="Helvetica Neue"/>
              <a:buNone/>
              <a:defRPr sz="5800"/>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51" name="Google Shape;51;p12"/>
          <p:cNvSpPr txBox="1"/>
          <p:nvPr>
            <p:ph idx="2" type="body"/>
          </p:nvPr>
        </p:nvSpPr>
        <p:spPr>
          <a:xfrm>
            <a:off x="603250" y="3598433"/>
            <a:ext cx="10985400" cy="952500"/>
          </a:xfrm>
          <a:prstGeom prst="rect">
            <a:avLst/>
          </a:prstGeom>
          <a:noFill/>
          <a:ln>
            <a:noFill/>
          </a:ln>
        </p:spPr>
        <p:txBody>
          <a:bodyPr anchorCtr="0" anchor="t" bIns="50800" lIns="50800" spcFirstLastPara="1" rIns="50800" wrap="square" tIns="508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228600" lvl="1" marL="914400" rtl="0" algn="l">
              <a:lnSpc>
                <a:spcPct val="100000"/>
              </a:lnSpc>
              <a:spcBef>
                <a:spcPts val="0"/>
              </a:spcBef>
              <a:spcAft>
                <a:spcPts val="0"/>
              </a:spcAft>
              <a:buClr>
                <a:srgbClr val="FFFFFF"/>
              </a:buClr>
              <a:buSzPts val="2750"/>
              <a:buFont typeface="Helvetica Neue"/>
              <a:buNone/>
              <a:defRPr b="1" sz="2750"/>
            </a:lvl2pPr>
            <a:lvl3pPr indent="-228600" lvl="2" marL="1371600" rtl="0" algn="l">
              <a:lnSpc>
                <a:spcPct val="100000"/>
              </a:lnSpc>
              <a:spcBef>
                <a:spcPts val="0"/>
              </a:spcBef>
              <a:spcAft>
                <a:spcPts val="0"/>
              </a:spcAft>
              <a:buClr>
                <a:srgbClr val="FFFFFF"/>
              </a:buClr>
              <a:buSzPts val="2750"/>
              <a:buFont typeface="Helvetica Neue"/>
              <a:buNone/>
              <a:defRPr b="1" sz="2750"/>
            </a:lvl3pPr>
            <a:lvl4pPr indent="-228600" lvl="3" marL="1828800" rtl="0" algn="l">
              <a:lnSpc>
                <a:spcPct val="100000"/>
              </a:lnSpc>
              <a:spcBef>
                <a:spcPts val="0"/>
              </a:spcBef>
              <a:spcAft>
                <a:spcPts val="0"/>
              </a:spcAft>
              <a:buClr>
                <a:srgbClr val="FFFFFF"/>
              </a:buClr>
              <a:buSzPts val="2750"/>
              <a:buFont typeface="Helvetica Neue"/>
              <a:buNone/>
              <a:defRPr b="1" sz="2750"/>
            </a:lvl4pPr>
            <a:lvl5pPr indent="-228600" lvl="4" marL="2286000" rtl="0" algn="l">
              <a:lnSpc>
                <a:spcPct val="100000"/>
              </a:lnSpc>
              <a:spcBef>
                <a:spcPts val="0"/>
              </a:spcBef>
              <a:spcAft>
                <a:spcPts val="0"/>
              </a:spcAft>
              <a:buClr>
                <a:srgbClr val="FFFFFF"/>
              </a:buClr>
              <a:buSzPts val="2750"/>
              <a:buFont typeface="Helvetica Neue"/>
              <a:buNone/>
              <a:defRPr b="1" sz="2750"/>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52" name="Google Shape;52;p12"/>
          <p:cNvSpPr txBox="1"/>
          <p:nvPr>
            <p:ph idx="12" type="sldNum"/>
          </p:nvPr>
        </p:nvSpPr>
        <p:spPr>
          <a:xfrm>
            <a:off x="5982187"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7" name="Shape 57"/>
        <p:cNvGrpSpPr/>
        <p:nvPr/>
      </p:nvGrpSpPr>
      <p:grpSpPr>
        <a:xfrm>
          <a:off x="0" y="0"/>
          <a:ext cx="0" cy="0"/>
          <a:chOff x="0" y="0"/>
          <a:chExt cx="0" cy="0"/>
        </a:xfrm>
      </p:grpSpPr>
      <p:sp>
        <p:nvSpPr>
          <p:cNvPr id="58" name="Google Shape;58;p14"/>
          <p:cNvSpPr txBox="1"/>
          <p:nvPr>
            <p:ph idx="1" type="body"/>
          </p:nvPr>
        </p:nvSpPr>
        <p:spPr>
          <a:xfrm>
            <a:off x="603249" y="5919524"/>
            <a:ext cx="10985400" cy="318600"/>
          </a:xfrm>
          <a:prstGeom prst="rect">
            <a:avLst/>
          </a:prstGeom>
          <a:noFill/>
          <a:ln>
            <a:noFill/>
          </a:ln>
        </p:spPr>
        <p:txBody>
          <a:bodyPr anchorCtr="0" anchor="b"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1800"/>
              <a:buFont typeface="Helvetica Neue"/>
              <a:buNone/>
              <a:defRPr b="1" sz="180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59" name="Google Shape;59;p14"/>
          <p:cNvSpPr txBox="1"/>
          <p:nvPr>
            <p:ph type="title"/>
          </p:nvPr>
        </p:nvSpPr>
        <p:spPr>
          <a:xfrm>
            <a:off x="603248" y="1287496"/>
            <a:ext cx="10985400" cy="2324100"/>
          </a:xfrm>
          <a:prstGeom prst="rect">
            <a:avLst/>
          </a:prstGeom>
          <a:noFill/>
          <a:ln>
            <a:noFill/>
          </a:ln>
        </p:spPr>
        <p:txBody>
          <a:bodyPr anchorCtr="0" anchor="b" bIns="50800" lIns="50800" spcFirstLastPara="1" rIns="50800" wrap="square" tIns="50800">
            <a:normAutofit/>
          </a:bodyPr>
          <a:lstStyle>
            <a:lvl1pPr lvl="0" rtl="0" algn="l">
              <a:lnSpc>
                <a:spcPct val="80000"/>
              </a:lnSpc>
              <a:spcBef>
                <a:spcPts val="0"/>
              </a:spcBef>
              <a:spcAft>
                <a:spcPts val="0"/>
              </a:spcAft>
              <a:buClr>
                <a:srgbClr val="FFFFFF"/>
              </a:buClr>
              <a:buSzPts val="5800"/>
              <a:buFont typeface="Helvetica Neue"/>
              <a:buNone/>
              <a:defRPr sz="5800"/>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60" name="Google Shape;60;p14"/>
          <p:cNvSpPr txBox="1"/>
          <p:nvPr>
            <p:ph idx="2" type="body"/>
          </p:nvPr>
        </p:nvSpPr>
        <p:spPr>
          <a:xfrm>
            <a:off x="603250" y="3598433"/>
            <a:ext cx="10985400" cy="952500"/>
          </a:xfrm>
          <a:prstGeom prst="rect">
            <a:avLst/>
          </a:prstGeom>
          <a:noFill/>
          <a:ln>
            <a:noFill/>
          </a:ln>
        </p:spPr>
        <p:txBody>
          <a:bodyPr anchorCtr="0" anchor="t" bIns="50800" lIns="50800" spcFirstLastPara="1" rIns="50800" wrap="square" tIns="508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228600" lvl="1" marL="914400" rtl="0" algn="l">
              <a:lnSpc>
                <a:spcPct val="100000"/>
              </a:lnSpc>
              <a:spcBef>
                <a:spcPts val="0"/>
              </a:spcBef>
              <a:spcAft>
                <a:spcPts val="0"/>
              </a:spcAft>
              <a:buClr>
                <a:srgbClr val="FFFFFF"/>
              </a:buClr>
              <a:buSzPts val="2750"/>
              <a:buFont typeface="Helvetica Neue"/>
              <a:buNone/>
              <a:defRPr b="1" sz="2750"/>
            </a:lvl2pPr>
            <a:lvl3pPr indent="-228600" lvl="2" marL="1371600" rtl="0" algn="l">
              <a:lnSpc>
                <a:spcPct val="100000"/>
              </a:lnSpc>
              <a:spcBef>
                <a:spcPts val="0"/>
              </a:spcBef>
              <a:spcAft>
                <a:spcPts val="0"/>
              </a:spcAft>
              <a:buClr>
                <a:srgbClr val="FFFFFF"/>
              </a:buClr>
              <a:buSzPts val="2750"/>
              <a:buFont typeface="Helvetica Neue"/>
              <a:buNone/>
              <a:defRPr b="1" sz="2750"/>
            </a:lvl3pPr>
            <a:lvl4pPr indent="-228600" lvl="3" marL="1828800" rtl="0" algn="l">
              <a:lnSpc>
                <a:spcPct val="100000"/>
              </a:lnSpc>
              <a:spcBef>
                <a:spcPts val="0"/>
              </a:spcBef>
              <a:spcAft>
                <a:spcPts val="0"/>
              </a:spcAft>
              <a:buClr>
                <a:srgbClr val="FFFFFF"/>
              </a:buClr>
              <a:buSzPts val="2750"/>
              <a:buFont typeface="Helvetica Neue"/>
              <a:buNone/>
              <a:defRPr b="1" sz="2750"/>
            </a:lvl4pPr>
            <a:lvl5pPr indent="-228600" lvl="4" marL="2286000" rtl="0" algn="l">
              <a:lnSpc>
                <a:spcPct val="100000"/>
              </a:lnSpc>
              <a:spcBef>
                <a:spcPts val="0"/>
              </a:spcBef>
              <a:spcAft>
                <a:spcPts val="0"/>
              </a:spcAft>
              <a:buClr>
                <a:srgbClr val="FFFFFF"/>
              </a:buClr>
              <a:buSzPts val="2750"/>
              <a:buFont typeface="Helvetica Neue"/>
              <a:buNone/>
              <a:defRPr b="1" sz="2750"/>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61" name="Google Shape;61;p14"/>
          <p:cNvSpPr txBox="1"/>
          <p:nvPr>
            <p:ph idx="12" type="sldNum"/>
          </p:nvPr>
        </p:nvSpPr>
        <p:spPr>
          <a:xfrm>
            <a:off x="5982187"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type="tx">
  <p:cSld name="TITLE_AND_BODY">
    <p:spTree>
      <p:nvGrpSpPr>
        <p:cNvPr id="62" name="Shape 62"/>
        <p:cNvGrpSpPr/>
        <p:nvPr/>
      </p:nvGrpSpPr>
      <p:grpSpPr>
        <a:xfrm>
          <a:off x="0" y="0"/>
          <a:ext cx="0" cy="0"/>
          <a:chOff x="0" y="0"/>
          <a:chExt cx="0" cy="0"/>
        </a:xfrm>
      </p:grpSpPr>
      <p:sp>
        <p:nvSpPr>
          <p:cNvPr id="63" name="Google Shape;63;p15"/>
          <p:cNvSpPr/>
          <p:nvPr>
            <p:ph idx="2" type="pic"/>
          </p:nvPr>
        </p:nvSpPr>
        <p:spPr>
          <a:xfrm>
            <a:off x="-215900" y="-2019300"/>
            <a:ext cx="14732100" cy="9017100"/>
          </a:xfrm>
          <a:prstGeom prst="rect">
            <a:avLst/>
          </a:prstGeom>
          <a:noFill/>
          <a:ln>
            <a:noFill/>
          </a:ln>
        </p:spPr>
      </p:sp>
      <p:sp>
        <p:nvSpPr>
          <p:cNvPr id="64" name="Google Shape;64;p15"/>
          <p:cNvSpPr txBox="1"/>
          <p:nvPr>
            <p:ph type="title"/>
          </p:nvPr>
        </p:nvSpPr>
        <p:spPr>
          <a:xfrm>
            <a:off x="603250" y="3562350"/>
            <a:ext cx="10985400" cy="2324100"/>
          </a:xfrm>
          <a:prstGeom prst="rect">
            <a:avLst/>
          </a:prstGeom>
          <a:noFill/>
          <a:ln>
            <a:noFill/>
          </a:ln>
        </p:spPr>
        <p:txBody>
          <a:bodyPr anchorCtr="0" anchor="b" bIns="50800" lIns="50800" spcFirstLastPara="1" rIns="50800" wrap="square" tIns="50800">
            <a:normAutofit/>
          </a:bodyPr>
          <a:lstStyle>
            <a:lvl1pPr lvl="0" rtl="0" algn="l">
              <a:lnSpc>
                <a:spcPct val="80000"/>
              </a:lnSpc>
              <a:spcBef>
                <a:spcPts val="0"/>
              </a:spcBef>
              <a:spcAft>
                <a:spcPts val="0"/>
              </a:spcAft>
              <a:buClr>
                <a:srgbClr val="FFFFFF"/>
              </a:buClr>
              <a:buSzPts val="5800"/>
              <a:buFont typeface="Helvetica Neue"/>
              <a:buNone/>
              <a:defRPr sz="5800"/>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65" name="Google Shape;65;p15"/>
          <p:cNvSpPr txBox="1"/>
          <p:nvPr>
            <p:ph idx="1" type="body"/>
          </p:nvPr>
        </p:nvSpPr>
        <p:spPr>
          <a:xfrm>
            <a:off x="603845" y="553069"/>
            <a:ext cx="10984200" cy="3186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1800"/>
              <a:buFont typeface="Helvetica Neue"/>
              <a:buNone/>
              <a:defRPr b="1" sz="180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66" name="Google Shape;66;p15"/>
          <p:cNvSpPr txBox="1"/>
          <p:nvPr>
            <p:ph idx="3" type="body"/>
          </p:nvPr>
        </p:nvSpPr>
        <p:spPr>
          <a:xfrm>
            <a:off x="603250" y="5804955"/>
            <a:ext cx="10985400" cy="572400"/>
          </a:xfrm>
          <a:prstGeom prst="rect">
            <a:avLst/>
          </a:prstGeom>
          <a:noFill/>
          <a:ln>
            <a:noFill/>
          </a:ln>
        </p:spPr>
        <p:txBody>
          <a:bodyPr anchorCtr="0" anchor="t" bIns="50800" lIns="50800" spcFirstLastPara="1" rIns="50800" wrap="square" tIns="508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228600" lvl="1" marL="914400" rtl="0" algn="l">
              <a:lnSpc>
                <a:spcPct val="100000"/>
              </a:lnSpc>
              <a:spcBef>
                <a:spcPts val="0"/>
              </a:spcBef>
              <a:spcAft>
                <a:spcPts val="0"/>
              </a:spcAft>
              <a:buClr>
                <a:srgbClr val="FFFFFF"/>
              </a:buClr>
              <a:buSzPts val="2750"/>
              <a:buFont typeface="Helvetica Neue"/>
              <a:buNone/>
              <a:defRPr b="1" sz="2750"/>
            </a:lvl2pPr>
            <a:lvl3pPr indent="-228600" lvl="2" marL="1371600" rtl="0" algn="l">
              <a:lnSpc>
                <a:spcPct val="100000"/>
              </a:lnSpc>
              <a:spcBef>
                <a:spcPts val="0"/>
              </a:spcBef>
              <a:spcAft>
                <a:spcPts val="0"/>
              </a:spcAft>
              <a:buClr>
                <a:srgbClr val="FFFFFF"/>
              </a:buClr>
              <a:buSzPts val="2750"/>
              <a:buFont typeface="Helvetica Neue"/>
              <a:buNone/>
              <a:defRPr b="1" sz="2750"/>
            </a:lvl3pPr>
            <a:lvl4pPr indent="-228600" lvl="3" marL="1828800" rtl="0" algn="l">
              <a:lnSpc>
                <a:spcPct val="100000"/>
              </a:lnSpc>
              <a:spcBef>
                <a:spcPts val="0"/>
              </a:spcBef>
              <a:spcAft>
                <a:spcPts val="0"/>
              </a:spcAft>
              <a:buClr>
                <a:srgbClr val="FFFFFF"/>
              </a:buClr>
              <a:buSzPts val="2750"/>
              <a:buFont typeface="Helvetica Neue"/>
              <a:buNone/>
              <a:defRPr b="1" sz="2750"/>
            </a:lvl4pPr>
            <a:lvl5pPr indent="-228600" lvl="4" marL="2286000" rtl="0" algn="l">
              <a:lnSpc>
                <a:spcPct val="100000"/>
              </a:lnSpc>
              <a:spcBef>
                <a:spcPts val="0"/>
              </a:spcBef>
              <a:spcAft>
                <a:spcPts val="0"/>
              </a:spcAft>
              <a:buClr>
                <a:srgbClr val="FFFFFF"/>
              </a:buClr>
              <a:buSzPts val="2750"/>
              <a:buFont typeface="Helvetica Neue"/>
              <a:buNone/>
              <a:defRPr b="1" sz="2750"/>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67" name="Google Shape;67;p15"/>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68" name="Shape 68"/>
        <p:cNvGrpSpPr/>
        <p:nvPr/>
      </p:nvGrpSpPr>
      <p:grpSpPr>
        <a:xfrm>
          <a:off x="0" y="0"/>
          <a:ext cx="0" cy="0"/>
          <a:chOff x="0" y="0"/>
          <a:chExt cx="0" cy="0"/>
        </a:xfrm>
      </p:grpSpPr>
      <p:sp>
        <p:nvSpPr>
          <p:cNvPr id="69" name="Google Shape;69;p16"/>
          <p:cNvSpPr txBox="1"/>
          <p:nvPr>
            <p:ph type="title"/>
          </p:nvPr>
        </p:nvSpPr>
        <p:spPr>
          <a:xfrm>
            <a:off x="603250" y="635000"/>
            <a:ext cx="4889400" cy="2941200"/>
          </a:xfrm>
          <a:prstGeom prst="rect">
            <a:avLst/>
          </a:prstGeom>
          <a:noFill/>
          <a:ln>
            <a:noFill/>
          </a:ln>
        </p:spPr>
        <p:txBody>
          <a:bodyPr anchorCtr="0" anchor="b" bIns="50800" lIns="50800" spcFirstLastPara="1" rIns="50800" wrap="square" tIns="50800">
            <a:normAutofit/>
          </a:bodyPr>
          <a:lstStyle>
            <a:lvl1pPr lvl="0" rtl="0" algn="l">
              <a:lnSpc>
                <a:spcPct val="80000"/>
              </a:lnSpc>
              <a:spcBef>
                <a:spcPts val="0"/>
              </a:spcBef>
              <a:spcAft>
                <a:spcPts val="0"/>
              </a:spcAft>
              <a:buClr>
                <a:srgbClr val="FFFFFF"/>
              </a:buClr>
              <a:buSzPts val="1800"/>
              <a:buNone/>
              <a:defRPr/>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70" name="Google Shape;70;p16"/>
          <p:cNvSpPr txBox="1"/>
          <p:nvPr>
            <p:ph idx="1" type="body"/>
          </p:nvPr>
        </p:nvSpPr>
        <p:spPr>
          <a:xfrm>
            <a:off x="603250" y="3530288"/>
            <a:ext cx="4889400" cy="2691300"/>
          </a:xfrm>
          <a:prstGeom prst="rect">
            <a:avLst/>
          </a:prstGeom>
          <a:noFill/>
          <a:ln>
            <a:noFill/>
          </a:ln>
        </p:spPr>
        <p:txBody>
          <a:bodyPr anchorCtr="0" anchor="t" bIns="50800" lIns="50800" spcFirstLastPara="1" rIns="50800" wrap="square" tIns="508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228600" lvl="1" marL="914400" rtl="0" algn="l">
              <a:lnSpc>
                <a:spcPct val="100000"/>
              </a:lnSpc>
              <a:spcBef>
                <a:spcPts val="0"/>
              </a:spcBef>
              <a:spcAft>
                <a:spcPts val="0"/>
              </a:spcAft>
              <a:buClr>
                <a:srgbClr val="FFFFFF"/>
              </a:buClr>
              <a:buSzPts val="2750"/>
              <a:buFont typeface="Helvetica Neue"/>
              <a:buNone/>
              <a:defRPr b="1" sz="2750"/>
            </a:lvl2pPr>
            <a:lvl3pPr indent="-228600" lvl="2" marL="1371600" rtl="0" algn="l">
              <a:lnSpc>
                <a:spcPct val="100000"/>
              </a:lnSpc>
              <a:spcBef>
                <a:spcPts val="0"/>
              </a:spcBef>
              <a:spcAft>
                <a:spcPts val="0"/>
              </a:spcAft>
              <a:buClr>
                <a:srgbClr val="FFFFFF"/>
              </a:buClr>
              <a:buSzPts val="2750"/>
              <a:buFont typeface="Helvetica Neue"/>
              <a:buNone/>
              <a:defRPr b="1" sz="2750"/>
            </a:lvl3pPr>
            <a:lvl4pPr indent="-228600" lvl="3" marL="1828800" rtl="0" algn="l">
              <a:lnSpc>
                <a:spcPct val="100000"/>
              </a:lnSpc>
              <a:spcBef>
                <a:spcPts val="0"/>
              </a:spcBef>
              <a:spcAft>
                <a:spcPts val="0"/>
              </a:spcAft>
              <a:buClr>
                <a:srgbClr val="FFFFFF"/>
              </a:buClr>
              <a:buSzPts val="2750"/>
              <a:buFont typeface="Helvetica Neue"/>
              <a:buNone/>
              <a:defRPr b="1" sz="2750"/>
            </a:lvl4pPr>
            <a:lvl5pPr indent="-228600" lvl="4" marL="2286000" rtl="0" algn="l">
              <a:lnSpc>
                <a:spcPct val="100000"/>
              </a:lnSpc>
              <a:spcBef>
                <a:spcPts val="0"/>
              </a:spcBef>
              <a:spcAft>
                <a:spcPts val="0"/>
              </a:spcAft>
              <a:buClr>
                <a:srgbClr val="FFFFFF"/>
              </a:buClr>
              <a:buSzPts val="2750"/>
              <a:buFont typeface="Helvetica Neue"/>
              <a:buNone/>
              <a:defRPr b="1" sz="2750"/>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71" name="Google Shape;71;p16"/>
          <p:cNvSpPr/>
          <p:nvPr>
            <p:ph idx="2" type="pic"/>
          </p:nvPr>
        </p:nvSpPr>
        <p:spPr>
          <a:xfrm>
            <a:off x="6026152" y="635000"/>
            <a:ext cx="5594100" cy="5604900"/>
          </a:xfrm>
          <a:prstGeom prst="rect">
            <a:avLst/>
          </a:prstGeom>
          <a:noFill/>
          <a:ln>
            <a:noFill/>
          </a:ln>
        </p:spPr>
      </p:sp>
      <p:sp>
        <p:nvSpPr>
          <p:cNvPr id="72" name="Google Shape;72;p16"/>
          <p:cNvSpPr txBox="1"/>
          <p:nvPr>
            <p:ph idx="12" type="sldNum"/>
          </p:nvPr>
        </p:nvSpPr>
        <p:spPr>
          <a:xfrm>
            <a:off x="5979063" y="6488825"/>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73" name="Shape 73"/>
        <p:cNvGrpSpPr/>
        <p:nvPr/>
      </p:nvGrpSpPr>
      <p:grpSpPr>
        <a:xfrm>
          <a:off x="0" y="0"/>
          <a:ext cx="0" cy="0"/>
          <a:chOff x="0" y="0"/>
          <a:chExt cx="0" cy="0"/>
        </a:xfrm>
      </p:grpSpPr>
      <p:sp>
        <p:nvSpPr>
          <p:cNvPr id="74" name="Google Shape;74;p17"/>
          <p:cNvSpPr txBox="1"/>
          <p:nvPr>
            <p:ph type="title"/>
          </p:nvPr>
        </p:nvSpPr>
        <p:spPr>
          <a:xfrm>
            <a:off x="603250" y="476250"/>
            <a:ext cx="10985400" cy="716700"/>
          </a:xfrm>
          <a:prstGeom prst="rect">
            <a:avLst/>
          </a:prstGeom>
          <a:noFill/>
          <a:ln>
            <a:noFill/>
          </a:ln>
        </p:spPr>
        <p:txBody>
          <a:bodyPr anchorCtr="0" anchor="t" bIns="50800" lIns="50800" spcFirstLastPara="1" rIns="50800" wrap="square" tIns="50800">
            <a:normAutofit/>
          </a:bodyPr>
          <a:lstStyle>
            <a:lvl1pPr lvl="0" rtl="0" algn="l">
              <a:lnSpc>
                <a:spcPct val="80000"/>
              </a:lnSpc>
              <a:spcBef>
                <a:spcPts val="0"/>
              </a:spcBef>
              <a:spcAft>
                <a:spcPts val="0"/>
              </a:spcAft>
              <a:buClr>
                <a:srgbClr val="FFFFFF"/>
              </a:buClr>
              <a:buSzPts val="1800"/>
              <a:buNone/>
              <a:defRPr/>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75" name="Google Shape;75;p17"/>
          <p:cNvSpPr txBox="1"/>
          <p:nvPr>
            <p:ph idx="1" type="body"/>
          </p:nvPr>
        </p:nvSpPr>
        <p:spPr>
          <a:xfrm>
            <a:off x="603250" y="1122981"/>
            <a:ext cx="10985400" cy="4674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76" name="Google Shape;76;p17"/>
          <p:cNvSpPr txBox="1"/>
          <p:nvPr>
            <p:ph idx="2" type="body"/>
          </p:nvPr>
        </p:nvSpPr>
        <p:spPr>
          <a:xfrm>
            <a:off x="603250" y="2124252"/>
            <a:ext cx="10985400" cy="4128000"/>
          </a:xfrm>
          <a:prstGeom prst="rect">
            <a:avLst/>
          </a:prstGeom>
          <a:noFill/>
          <a:ln>
            <a:noFill/>
          </a:ln>
        </p:spPr>
        <p:txBody>
          <a:bodyPr anchorCtr="0" anchor="t" bIns="50800" lIns="50800" spcFirstLastPara="1" rIns="50800" wrap="square" tIns="50800">
            <a:normAutofit/>
          </a:bodyPr>
          <a:lstStyle>
            <a:lvl1pPr indent="-369189" lvl="0" marL="457200" rtl="0" algn="l">
              <a:lnSpc>
                <a:spcPct val="90000"/>
              </a:lnSpc>
              <a:spcBef>
                <a:spcPts val="2250"/>
              </a:spcBef>
              <a:spcAft>
                <a:spcPts val="0"/>
              </a:spcAft>
              <a:buClr>
                <a:srgbClr val="FFFFFF"/>
              </a:buClr>
              <a:buSzPts val="2214"/>
              <a:buChar char="•"/>
              <a:defRPr/>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77" name="Google Shape;77;p17"/>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78" name="Shape 78"/>
        <p:cNvGrpSpPr/>
        <p:nvPr/>
      </p:nvGrpSpPr>
      <p:grpSpPr>
        <a:xfrm>
          <a:off x="0" y="0"/>
          <a:ext cx="0" cy="0"/>
          <a:chOff x="0" y="0"/>
          <a:chExt cx="0" cy="0"/>
        </a:xfrm>
      </p:grpSpPr>
      <p:sp>
        <p:nvSpPr>
          <p:cNvPr id="79" name="Google Shape;79;p18"/>
          <p:cNvSpPr txBox="1"/>
          <p:nvPr>
            <p:ph idx="1" type="body"/>
          </p:nvPr>
        </p:nvSpPr>
        <p:spPr>
          <a:xfrm>
            <a:off x="603250" y="2124252"/>
            <a:ext cx="10985400" cy="4128000"/>
          </a:xfrm>
          <a:prstGeom prst="rect">
            <a:avLst/>
          </a:prstGeom>
          <a:noFill/>
          <a:ln>
            <a:noFill/>
          </a:ln>
        </p:spPr>
        <p:txBody>
          <a:bodyPr anchorCtr="0" anchor="t" bIns="50800" lIns="50800" spcFirstLastPara="1" rIns="50800" wrap="square" tIns="50800">
            <a:normAutofit/>
          </a:bodyPr>
          <a:lstStyle>
            <a:lvl1pPr indent="-369189" lvl="0" marL="457200" rtl="0" algn="l">
              <a:lnSpc>
                <a:spcPct val="90000"/>
              </a:lnSpc>
              <a:spcBef>
                <a:spcPts val="2250"/>
              </a:spcBef>
              <a:spcAft>
                <a:spcPts val="0"/>
              </a:spcAft>
              <a:buClr>
                <a:srgbClr val="FFFFFF"/>
              </a:buClr>
              <a:buSzPts val="2214"/>
              <a:buChar char="•"/>
              <a:defRPr/>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80" name="Google Shape;80;p18"/>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81" name="Shape 81"/>
        <p:cNvGrpSpPr/>
        <p:nvPr/>
      </p:nvGrpSpPr>
      <p:grpSpPr>
        <a:xfrm>
          <a:off x="0" y="0"/>
          <a:ext cx="0" cy="0"/>
          <a:chOff x="0" y="0"/>
          <a:chExt cx="0" cy="0"/>
        </a:xfrm>
      </p:grpSpPr>
      <p:sp>
        <p:nvSpPr>
          <p:cNvPr id="82" name="Google Shape;82;p19"/>
          <p:cNvSpPr txBox="1"/>
          <p:nvPr>
            <p:ph type="title"/>
          </p:nvPr>
        </p:nvSpPr>
        <p:spPr>
          <a:xfrm>
            <a:off x="603250" y="476250"/>
            <a:ext cx="4889400" cy="717600"/>
          </a:xfrm>
          <a:prstGeom prst="rect">
            <a:avLst/>
          </a:prstGeom>
          <a:noFill/>
          <a:ln>
            <a:noFill/>
          </a:ln>
        </p:spPr>
        <p:txBody>
          <a:bodyPr anchorCtr="0" anchor="t" bIns="50800" lIns="50800" spcFirstLastPara="1" rIns="50800" wrap="square" tIns="50800">
            <a:normAutofit/>
          </a:bodyPr>
          <a:lstStyle>
            <a:lvl1pPr lvl="0" rtl="0" algn="l">
              <a:lnSpc>
                <a:spcPct val="80000"/>
              </a:lnSpc>
              <a:spcBef>
                <a:spcPts val="0"/>
              </a:spcBef>
              <a:spcAft>
                <a:spcPts val="0"/>
              </a:spcAft>
              <a:buClr>
                <a:srgbClr val="FFFFFF"/>
              </a:buClr>
              <a:buSzPts val="1800"/>
              <a:buNone/>
              <a:defRPr/>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83" name="Google Shape;83;p19"/>
          <p:cNvSpPr txBox="1"/>
          <p:nvPr>
            <p:ph idx="1" type="body"/>
          </p:nvPr>
        </p:nvSpPr>
        <p:spPr>
          <a:xfrm>
            <a:off x="603250" y="1122981"/>
            <a:ext cx="4889400" cy="4674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84" name="Google Shape;84;p19"/>
          <p:cNvSpPr txBox="1"/>
          <p:nvPr>
            <p:ph idx="2" type="body"/>
          </p:nvPr>
        </p:nvSpPr>
        <p:spPr>
          <a:xfrm>
            <a:off x="603250" y="2124252"/>
            <a:ext cx="4889400" cy="4128000"/>
          </a:xfrm>
          <a:prstGeom prst="rect">
            <a:avLst/>
          </a:prstGeom>
          <a:noFill/>
          <a:ln>
            <a:noFill/>
          </a:ln>
        </p:spPr>
        <p:txBody>
          <a:bodyPr anchorCtr="0" anchor="t" bIns="50800" lIns="50800" spcFirstLastPara="1" rIns="50800" wrap="square" tIns="50800">
            <a:normAutofit/>
          </a:bodyPr>
          <a:lstStyle>
            <a:lvl1pPr indent="-369189" lvl="0" marL="457200" rtl="0" algn="l">
              <a:lnSpc>
                <a:spcPct val="90000"/>
              </a:lnSpc>
              <a:spcBef>
                <a:spcPts val="2250"/>
              </a:spcBef>
              <a:spcAft>
                <a:spcPts val="0"/>
              </a:spcAft>
              <a:buClr>
                <a:srgbClr val="FFFFFF"/>
              </a:buClr>
              <a:buSzPts val="2214"/>
              <a:buChar char="•"/>
              <a:defRPr/>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85" name="Google Shape;85;p19"/>
          <p:cNvSpPr/>
          <p:nvPr>
            <p:ph idx="3" type="pic"/>
          </p:nvPr>
        </p:nvSpPr>
        <p:spPr>
          <a:xfrm>
            <a:off x="3190100" y="631924"/>
            <a:ext cx="11265000" cy="5596800"/>
          </a:xfrm>
          <a:prstGeom prst="rect">
            <a:avLst/>
          </a:prstGeom>
          <a:noFill/>
          <a:ln>
            <a:noFill/>
          </a:ln>
        </p:spPr>
      </p:sp>
      <p:sp>
        <p:nvSpPr>
          <p:cNvPr id="86" name="Google Shape;86;p19"/>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87" name="Shape 87"/>
        <p:cNvGrpSpPr/>
        <p:nvPr/>
      </p:nvGrpSpPr>
      <p:grpSpPr>
        <a:xfrm>
          <a:off x="0" y="0"/>
          <a:ext cx="0" cy="0"/>
          <a:chOff x="0" y="0"/>
          <a:chExt cx="0" cy="0"/>
        </a:xfrm>
      </p:grpSpPr>
      <p:sp>
        <p:nvSpPr>
          <p:cNvPr id="88" name="Google Shape;88;p20"/>
          <p:cNvSpPr txBox="1"/>
          <p:nvPr>
            <p:ph type="title"/>
          </p:nvPr>
        </p:nvSpPr>
        <p:spPr>
          <a:xfrm>
            <a:off x="603248" y="2266950"/>
            <a:ext cx="10985400" cy="2324100"/>
          </a:xfrm>
          <a:prstGeom prst="rect">
            <a:avLst/>
          </a:prstGeom>
          <a:noFill/>
          <a:ln>
            <a:noFill/>
          </a:ln>
        </p:spPr>
        <p:txBody>
          <a:bodyPr anchorCtr="0" anchor="ctr" bIns="50800" lIns="50800" spcFirstLastPara="1" rIns="50800" wrap="square" tIns="50800">
            <a:normAutofit/>
          </a:bodyPr>
          <a:lstStyle>
            <a:lvl1pPr lvl="0" rtl="0" algn="l">
              <a:lnSpc>
                <a:spcPct val="80000"/>
              </a:lnSpc>
              <a:spcBef>
                <a:spcPts val="0"/>
              </a:spcBef>
              <a:spcAft>
                <a:spcPts val="0"/>
              </a:spcAft>
              <a:buClr>
                <a:srgbClr val="FFFFFF"/>
              </a:buClr>
              <a:buSzPts val="5800"/>
              <a:buFont typeface="Helvetica Neue"/>
              <a:buNone/>
              <a:defRPr b="0" sz="5800">
                <a:latin typeface="Helvetica Neue"/>
                <a:ea typeface="Helvetica Neue"/>
                <a:cs typeface="Helvetica Neue"/>
                <a:sym typeface="Helvetica Neue"/>
              </a:defRPr>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89" name="Google Shape;89;p20"/>
          <p:cNvSpPr txBox="1"/>
          <p:nvPr>
            <p:ph idx="12" type="sldNum"/>
          </p:nvPr>
        </p:nvSpPr>
        <p:spPr>
          <a:xfrm>
            <a:off x="5979063" y="6488825"/>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0" name="Shape 90"/>
        <p:cNvGrpSpPr/>
        <p:nvPr/>
      </p:nvGrpSpPr>
      <p:grpSpPr>
        <a:xfrm>
          <a:off x="0" y="0"/>
          <a:ext cx="0" cy="0"/>
          <a:chOff x="0" y="0"/>
          <a:chExt cx="0" cy="0"/>
        </a:xfrm>
      </p:grpSpPr>
      <p:sp>
        <p:nvSpPr>
          <p:cNvPr id="91" name="Google Shape;91;p21"/>
          <p:cNvSpPr txBox="1"/>
          <p:nvPr>
            <p:ph type="title"/>
          </p:nvPr>
        </p:nvSpPr>
        <p:spPr>
          <a:xfrm>
            <a:off x="603250" y="476250"/>
            <a:ext cx="10985400" cy="717600"/>
          </a:xfrm>
          <a:prstGeom prst="rect">
            <a:avLst/>
          </a:prstGeom>
          <a:noFill/>
          <a:ln>
            <a:noFill/>
          </a:ln>
        </p:spPr>
        <p:txBody>
          <a:bodyPr anchorCtr="0" anchor="t" bIns="50800" lIns="50800" spcFirstLastPara="1" rIns="50800" wrap="square" tIns="50800">
            <a:normAutofit/>
          </a:bodyPr>
          <a:lstStyle>
            <a:lvl1pPr lvl="0" rtl="0" algn="l">
              <a:lnSpc>
                <a:spcPct val="80000"/>
              </a:lnSpc>
              <a:spcBef>
                <a:spcPts val="0"/>
              </a:spcBef>
              <a:spcAft>
                <a:spcPts val="0"/>
              </a:spcAft>
              <a:buClr>
                <a:srgbClr val="FFFFFF"/>
              </a:buClr>
              <a:buSzPts val="1800"/>
              <a:buNone/>
              <a:defRPr/>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92" name="Google Shape;92;p21"/>
          <p:cNvSpPr txBox="1"/>
          <p:nvPr>
            <p:ph idx="1" type="body"/>
          </p:nvPr>
        </p:nvSpPr>
        <p:spPr>
          <a:xfrm>
            <a:off x="603250" y="1122981"/>
            <a:ext cx="10985400" cy="4674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93" name="Google Shape;93;p21"/>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94" name="Shape 94"/>
        <p:cNvGrpSpPr/>
        <p:nvPr/>
      </p:nvGrpSpPr>
      <p:grpSpPr>
        <a:xfrm>
          <a:off x="0" y="0"/>
          <a:ext cx="0" cy="0"/>
          <a:chOff x="0" y="0"/>
          <a:chExt cx="0" cy="0"/>
        </a:xfrm>
      </p:grpSpPr>
      <p:sp>
        <p:nvSpPr>
          <p:cNvPr id="95" name="Google Shape;95;p22"/>
          <p:cNvSpPr txBox="1"/>
          <p:nvPr>
            <p:ph type="title"/>
          </p:nvPr>
        </p:nvSpPr>
        <p:spPr>
          <a:xfrm>
            <a:off x="603250" y="476250"/>
            <a:ext cx="10985400" cy="717600"/>
          </a:xfrm>
          <a:prstGeom prst="rect">
            <a:avLst/>
          </a:prstGeom>
          <a:noFill/>
          <a:ln>
            <a:noFill/>
          </a:ln>
        </p:spPr>
        <p:txBody>
          <a:bodyPr anchorCtr="0" anchor="t" bIns="50800" lIns="50800" spcFirstLastPara="1" rIns="50800" wrap="square" tIns="50800">
            <a:normAutofit/>
          </a:bodyPr>
          <a:lstStyle>
            <a:lvl1pPr lvl="0" rtl="0" algn="l">
              <a:lnSpc>
                <a:spcPct val="80000"/>
              </a:lnSpc>
              <a:spcBef>
                <a:spcPts val="0"/>
              </a:spcBef>
              <a:spcAft>
                <a:spcPts val="0"/>
              </a:spcAft>
              <a:buClr>
                <a:srgbClr val="FFFFFF"/>
              </a:buClr>
              <a:buSzPts val="1800"/>
              <a:buNone/>
              <a:defRPr/>
            </a:lvl1pPr>
            <a:lvl2pPr lvl="1" rtl="0" algn="l">
              <a:lnSpc>
                <a:spcPct val="80000"/>
              </a:lnSpc>
              <a:spcBef>
                <a:spcPts val="0"/>
              </a:spcBef>
              <a:spcAft>
                <a:spcPts val="0"/>
              </a:spcAft>
              <a:buClr>
                <a:srgbClr val="FFFFFF"/>
              </a:buClr>
              <a:buSzPts val="1800"/>
              <a:buNone/>
              <a:defRPr/>
            </a:lvl2pPr>
            <a:lvl3pPr lvl="2" rtl="0" algn="l">
              <a:lnSpc>
                <a:spcPct val="80000"/>
              </a:lnSpc>
              <a:spcBef>
                <a:spcPts val="0"/>
              </a:spcBef>
              <a:spcAft>
                <a:spcPts val="0"/>
              </a:spcAft>
              <a:buClr>
                <a:srgbClr val="FFFFFF"/>
              </a:buClr>
              <a:buSzPts val="1800"/>
              <a:buNone/>
              <a:defRPr/>
            </a:lvl3pPr>
            <a:lvl4pPr lvl="3" rtl="0" algn="l">
              <a:lnSpc>
                <a:spcPct val="80000"/>
              </a:lnSpc>
              <a:spcBef>
                <a:spcPts val="0"/>
              </a:spcBef>
              <a:spcAft>
                <a:spcPts val="0"/>
              </a:spcAft>
              <a:buClr>
                <a:srgbClr val="FFFFFF"/>
              </a:buClr>
              <a:buSzPts val="1800"/>
              <a:buNone/>
              <a:defRPr/>
            </a:lvl4pPr>
            <a:lvl5pPr lvl="4" rtl="0" algn="l">
              <a:lnSpc>
                <a:spcPct val="80000"/>
              </a:lnSpc>
              <a:spcBef>
                <a:spcPts val="0"/>
              </a:spcBef>
              <a:spcAft>
                <a:spcPts val="0"/>
              </a:spcAft>
              <a:buClr>
                <a:srgbClr val="FFFFFF"/>
              </a:buClr>
              <a:buSzPts val="1800"/>
              <a:buNone/>
              <a:defRPr/>
            </a:lvl5pPr>
            <a:lvl6pPr lvl="5" rtl="0" algn="l">
              <a:lnSpc>
                <a:spcPct val="80000"/>
              </a:lnSpc>
              <a:spcBef>
                <a:spcPts val="0"/>
              </a:spcBef>
              <a:spcAft>
                <a:spcPts val="0"/>
              </a:spcAft>
              <a:buClr>
                <a:srgbClr val="FFFFFF"/>
              </a:buClr>
              <a:buSzPts val="1800"/>
              <a:buNone/>
              <a:defRPr/>
            </a:lvl6pPr>
            <a:lvl7pPr lvl="6" rtl="0" algn="l">
              <a:lnSpc>
                <a:spcPct val="80000"/>
              </a:lnSpc>
              <a:spcBef>
                <a:spcPts val="0"/>
              </a:spcBef>
              <a:spcAft>
                <a:spcPts val="0"/>
              </a:spcAft>
              <a:buClr>
                <a:srgbClr val="FFFFFF"/>
              </a:buClr>
              <a:buSzPts val="1800"/>
              <a:buNone/>
              <a:defRPr/>
            </a:lvl7pPr>
            <a:lvl8pPr lvl="7" rtl="0" algn="l">
              <a:lnSpc>
                <a:spcPct val="80000"/>
              </a:lnSpc>
              <a:spcBef>
                <a:spcPts val="0"/>
              </a:spcBef>
              <a:spcAft>
                <a:spcPts val="0"/>
              </a:spcAft>
              <a:buClr>
                <a:srgbClr val="FFFFFF"/>
              </a:buClr>
              <a:buSzPts val="1800"/>
              <a:buNone/>
              <a:defRPr/>
            </a:lvl8pPr>
            <a:lvl9pPr lvl="8" rtl="0" algn="l">
              <a:lnSpc>
                <a:spcPct val="80000"/>
              </a:lnSpc>
              <a:spcBef>
                <a:spcPts val="0"/>
              </a:spcBef>
              <a:spcAft>
                <a:spcPts val="0"/>
              </a:spcAft>
              <a:buClr>
                <a:srgbClr val="FFFFFF"/>
              </a:buClr>
              <a:buSzPts val="1800"/>
              <a:buNone/>
              <a:defRPr/>
            </a:lvl9pPr>
          </a:lstStyle>
          <a:p/>
        </p:txBody>
      </p:sp>
      <p:sp>
        <p:nvSpPr>
          <p:cNvPr id="96" name="Google Shape;96;p22"/>
          <p:cNvSpPr txBox="1"/>
          <p:nvPr>
            <p:ph idx="1" type="body"/>
          </p:nvPr>
        </p:nvSpPr>
        <p:spPr>
          <a:xfrm>
            <a:off x="603250" y="1122981"/>
            <a:ext cx="10985400" cy="4674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2750"/>
              <a:buFont typeface="Helvetica Neue"/>
              <a:buNone/>
              <a:defRPr b="1" sz="275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97" name="Google Shape;97;p22"/>
          <p:cNvSpPr txBox="1"/>
          <p:nvPr>
            <p:ph idx="2" type="body"/>
          </p:nvPr>
        </p:nvSpPr>
        <p:spPr>
          <a:xfrm>
            <a:off x="603250" y="2124252"/>
            <a:ext cx="10985400" cy="4128000"/>
          </a:xfrm>
          <a:prstGeom prst="rect">
            <a:avLst/>
          </a:prstGeom>
          <a:noFill/>
          <a:ln>
            <a:noFill/>
          </a:ln>
        </p:spPr>
        <p:txBody>
          <a:bodyPr anchorCtr="0" anchor="t" bIns="50800" lIns="50800" spcFirstLastPara="1" rIns="50800" wrap="square" tIns="50800">
            <a:normAutofit/>
          </a:bodyPr>
          <a:lstStyle>
            <a:lvl1pPr indent="-228600" lvl="0" marL="457200" rtl="0" algn="l">
              <a:lnSpc>
                <a:spcPct val="100000"/>
              </a:lnSpc>
              <a:spcBef>
                <a:spcPts val="900"/>
              </a:spcBef>
              <a:spcAft>
                <a:spcPts val="0"/>
              </a:spcAft>
              <a:buClr>
                <a:srgbClr val="FFFFFF"/>
              </a:buClr>
              <a:buSzPts val="2750"/>
              <a:buFont typeface="Helvetica Neue"/>
              <a:buNone/>
              <a:defRPr sz="2750"/>
            </a:lvl1pPr>
            <a:lvl2pPr indent="-228600" lvl="1" marL="914400" rtl="0" algn="l">
              <a:lnSpc>
                <a:spcPct val="100000"/>
              </a:lnSpc>
              <a:spcBef>
                <a:spcPts val="900"/>
              </a:spcBef>
              <a:spcAft>
                <a:spcPts val="0"/>
              </a:spcAft>
              <a:buClr>
                <a:srgbClr val="FFFFFF"/>
              </a:buClr>
              <a:buSzPts val="2750"/>
              <a:buFont typeface="Helvetica Neue"/>
              <a:buNone/>
              <a:defRPr sz="2750"/>
            </a:lvl2pPr>
            <a:lvl3pPr indent="-228600" lvl="2" marL="1371600" rtl="0" algn="l">
              <a:lnSpc>
                <a:spcPct val="100000"/>
              </a:lnSpc>
              <a:spcBef>
                <a:spcPts val="900"/>
              </a:spcBef>
              <a:spcAft>
                <a:spcPts val="0"/>
              </a:spcAft>
              <a:buClr>
                <a:srgbClr val="FFFFFF"/>
              </a:buClr>
              <a:buSzPts val="2750"/>
              <a:buFont typeface="Helvetica Neue"/>
              <a:buNone/>
              <a:defRPr sz="2750"/>
            </a:lvl3pPr>
            <a:lvl4pPr indent="-228600" lvl="3" marL="1828800" rtl="0" algn="l">
              <a:lnSpc>
                <a:spcPct val="100000"/>
              </a:lnSpc>
              <a:spcBef>
                <a:spcPts val="900"/>
              </a:spcBef>
              <a:spcAft>
                <a:spcPts val="0"/>
              </a:spcAft>
              <a:buClr>
                <a:srgbClr val="FFFFFF"/>
              </a:buClr>
              <a:buSzPts val="2750"/>
              <a:buFont typeface="Helvetica Neue"/>
              <a:buNone/>
              <a:defRPr sz="2750"/>
            </a:lvl4pPr>
            <a:lvl5pPr indent="-228600" lvl="4" marL="2286000" rtl="0" algn="l">
              <a:lnSpc>
                <a:spcPct val="100000"/>
              </a:lnSpc>
              <a:spcBef>
                <a:spcPts val="900"/>
              </a:spcBef>
              <a:spcAft>
                <a:spcPts val="0"/>
              </a:spcAft>
              <a:buClr>
                <a:srgbClr val="FFFFFF"/>
              </a:buClr>
              <a:buSzPts val="2750"/>
              <a:buFont typeface="Helvetica Neue"/>
              <a:buNone/>
              <a:defRPr sz="2750"/>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98" name="Google Shape;98;p22"/>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1_Title and body">
    <p:spTree>
      <p:nvGrpSpPr>
        <p:cNvPr id="13" name="Shape 13"/>
        <p:cNvGrpSpPr/>
        <p:nvPr/>
      </p:nvGrpSpPr>
      <p:grpSpPr>
        <a:xfrm>
          <a:off x="0" y="0"/>
          <a:ext cx="0" cy="0"/>
          <a:chOff x="0" y="0"/>
          <a:chExt cx="0" cy="0"/>
        </a:xfrm>
      </p:grpSpPr>
      <p:sp>
        <p:nvSpPr>
          <p:cNvPr id="14" name="Google Shape;14;p3"/>
          <p:cNvSpPr txBox="1"/>
          <p:nvPr>
            <p:ph type="title"/>
          </p:nvPr>
        </p:nvSpPr>
        <p:spPr>
          <a:xfrm>
            <a:off x="415601" y="593368"/>
            <a:ext cx="11360801" cy="763601"/>
          </a:xfrm>
          <a:prstGeom prst="rect">
            <a:avLst/>
          </a:prstGeom>
          <a:noFill/>
          <a:ln>
            <a:noFill/>
          </a:ln>
        </p:spPr>
        <p:txBody>
          <a:bodyPr anchorCtr="0" anchor="t" bIns="68550" lIns="68550" spcFirstLastPara="1" rIns="68550" wrap="square" tIns="68550">
            <a:normAutofit/>
          </a:bodyPr>
          <a:lstStyle>
            <a:lvl1pPr lvl="0" algn="l">
              <a:lnSpc>
                <a:spcPct val="90000"/>
              </a:lnSpc>
              <a:spcBef>
                <a:spcPts val="0"/>
              </a:spcBef>
              <a:spcAft>
                <a:spcPts val="0"/>
              </a:spcAft>
              <a:buClr>
                <a:srgbClr val="000000"/>
              </a:buClr>
              <a:buSzPts val="3900"/>
              <a:buFont typeface="Cambria"/>
              <a:buNone/>
              <a:defRPr sz="5200">
                <a:latin typeface="Cambria"/>
                <a:ea typeface="Cambria"/>
                <a:cs typeface="Cambria"/>
                <a:sym typeface="Cambria"/>
              </a:defRPr>
            </a:lvl1pPr>
            <a:lvl2pPr lvl="1" algn="l">
              <a:lnSpc>
                <a:spcPct val="90000"/>
              </a:lnSpc>
              <a:spcBef>
                <a:spcPts val="0"/>
              </a:spcBef>
              <a:spcAft>
                <a:spcPts val="0"/>
              </a:spcAft>
              <a:buClr>
                <a:srgbClr val="000000"/>
              </a:buClr>
              <a:buSzPts val="1400"/>
              <a:buFont typeface="Calibri"/>
              <a:buNone/>
              <a:defRPr sz="1467"/>
            </a:lvl2pPr>
            <a:lvl3pPr lvl="2" algn="l">
              <a:lnSpc>
                <a:spcPct val="90000"/>
              </a:lnSpc>
              <a:spcBef>
                <a:spcPts val="0"/>
              </a:spcBef>
              <a:spcAft>
                <a:spcPts val="0"/>
              </a:spcAft>
              <a:buClr>
                <a:srgbClr val="000000"/>
              </a:buClr>
              <a:buSzPts val="1400"/>
              <a:buFont typeface="Calibri"/>
              <a:buNone/>
              <a:defRPr sz="1467"/>
            </a:lvl3pPr>
            <a:lvl4pPr lvl="3" algn="l">
              <a:lnSpc>
                <a:spcPct val="90000"/>
              </a:lnSpc>
              <a:spcBef>
                <a:spcPts val="0"/>
              </a:spcBef>
              <a:spcAft>
                <a:spcPts val="0"/>
              </a:spcAft>
              <a:buClr>
                <a:srgbClr val="000000"/>
              </a:buClr>
              <a:buSzPts val="1400"/>
              <a:buFont typeface="Calibri"/>
              <a:buNone/>
              <a:defRPr sz="1467"/>
            </a:lvl4pPr>
            <a:lvl5pPr lvl="4" algn="l">
              <a:lnSpc>
                <a:spcPct val="90000"/>
              </a:lnSpc>
              <a:spcBef>
                <a:spcPts val="0"/>
              </a:spcBef>
              <a:spcAft>
                <a:spcPts val="0"/>
              </a:spcAft>
              <a:buClr>
                <a:srgbClr val="000000"/>
              </a:buClr>
              <a:buSzPts val="1400"/>
              <a:buFont typeface="Calibri"/>
              <a:buNone/>
              <a:defRPr sz="1467"/>
            </a:lvl5pPr>
            <a:lvl6pPr lvl="5" algn="l">
              <a:lnSpc>
                <a:spcPct val="90000"/>
              </a:lnSpc>
              <a:spcBef>
                <a:spcPts val="0"/>
              </a:spcBef>
              <a:spcAft>
                <a:spcPts val="0"/>
              </a:spcAft>
              <a:buClr>
                <a:srgbClr val="000000"/>
              </a:buClr>
              <a:buSzPts val="1400"/>
              <a:buFont typeface="Calibri"/>
              <a:buNone/>
              <a:defRPr sz="1467"/>
            </a:lvl6pPr>
            <a:lvl7pPr lvl="6" algn="l">
              <a:lnSpc>
                <a:spcPct val="90000"/>
              </a:lnSpc>
              <a:spcBef>
                <a:spcPts val="0"/>
              </a:spcBef>
              <a:spcAft>
                <a:spcPts val="0"/>
              </a:spcAft>
              <a:buClr>
                <a:srgbClr val="000000"/>
              </a:buClr>
              <a:buSzPts val="1400"/>
              <a:buFont typeface="Calibri"/>
              <a:buNone/>
              <a:defRPr sz="1467"/>
            </a:lvl7pPr>
            <a:lvl8pPr lvl="7" algn="l">
              <a:lnSpc>
                <a:spcPct val="90000"/>
              </a:lnSpc>
              <a:spcBef>
                <a:spcPts val="0"/>
              </a:spcBef>
              <a:spcAft>
                <a:spcPts val="0"/>
              </a:spcAft>
              <a:buClr>
                <a:srgbClr val="000000"/>
              </a:buClr>
              <a:buSzPts val="1400"/>
              <a:buFont typeface="Calibri"/>
              <a:buNone/>
              <a:defRPr sz="1467"/>
            </a:lvl8pPr>
            <a:lvl9pPr lvl="8" algn="l">
              <a:lnSpc>
                <a:spcPct val="90000"/>
              </a:lnSpc>
              <a:spcBef>
                <a:spcPts val="0"/>
              </a:spcBef>
              <a:spcAft>
                <a:spcPts val="0"/>
              </a:spcAft>
              <a:buClr>
                <a:srgbClr val="000000"/>
              </a:buClr>
              <a:buSzPts val="1400"/>
              <a:buFont typeface="Calibri"/>
              <a:buNone/>
              <a:defRPr sz="1467"/>
            </a:lvl9pPr>
          </a:lstStyle>
          <a:p/>
        </p:txBody>
      </p:sp>
      <p:sp>
        <p:nvSpPr>
          <p:cNvPr id="15" name="Google Shape;15;p3"/>
          <p:cNvSpPr txBox="1"/>
          <p:nvPr>
            <p:ph idx="1" type="body"/>
          </p:nvPr>
        </p:nvSpPr>
        <p:spPr>
          <a:xfrm>
            <a:off x="415601" y="1536633"/>
            <a:ext cx="11360801" cy="4555200"/>
          </a:xfrm>
          <a:prstGeom prst="rect">
            <a:avLst/>
          </a:prstGeom>
          <a:noFill/>
          <a:ln>
            <a:noFill/>
          </a:ln>
        </p:spPr>
        <p:txBody>
          <a:bodyPr anchorCtr="0" anchor="t" bIns="68550" lIns="68550" spcFirstLastPara="1" rIns="68550" wrap="square" tIns="68550">
            <a:normAutofit/>
          </a:bodyPr>
          <a:lstStyle>
            <a:lvl1pPr indent="-361950" lvl="0" marL="457200" algn="l">
              <a:lnSpc>
                <a:spcPct val="90000"/>
              </a:lnSpc>
              <a:spcBef>
                <a:spcPts val="0"/>
              </a:spcBef>
              <a:spcAft>
                <a:spcPts val="0"/>
              </a:spcAft>
              <a:buClr>
                <a:srgbClr val="000000"/>
              </a:buClr>
              <a:buSzPts val="2100"/>
              <a:buChar char="●"/>
              <a:defRPr sz="1467"/>
            </a:lvl1pPr>
            <a:lvl2pPr indent="-361950" lvl="1" marL="914400" algn="l">
              <a:lnSpc>
                <a:spcPct val="90000"/>
              </a:lnSpc>
              <a:spcBef>
                <a:spcPts val="0"/>
              </a:spcBef>
              <a:spcAft>
                <a:spcPts val="0"/>
              </a:spcAft>
              <a:buClr>
                <a:srgbClr val="000000"/>
              </a:buClr>
              <a:buSzPts val="2100"/>
              <a:buChar char="○"/>
              <a:defRPr sz="1467"/>
            </a:lvl2pPr>
            <a:lvl3pPr indent="-361950" lvl="2" marL="1371600" algn="l">
              <a:lnSpc>
                <a:spcPct val="90000"/>
              </a:lnSpc>
              <a:spcBef>
                <a:spcPts val="0"/>
              </a:spcBef>
              <a:spcAft>
                <a:spcPts val="0"/>
              </a:spcAft>
              <a:buClr>
                <a:srgbClr val="000000"/>
              </a:buClr>
              <a:buSzPts val="2100"/>
              <a:buChar char="■"/>
              <a:defRPr sz="1467"/>
            </a:lvl3pPr>
            <a:lvl4pPr indent="-361950" lvl="3" marL="1828800" algn="l">
              <a:lnSpc>
                <a:spcPct val="90000"/>
              </a:lnSpc>
              <a:spcBef>
                <a:spcPts val="0"/>
              </a:spcBef>
              <a:spcAft>
                <a:spcPts val="0"/>
              </a:spcAft>
              <a:buClr>
                <a:srgbClr val="000000"/>
              </a:buClr>
              <a:buSzPts val="2100"/>
              <a:buChar char="●"/>
              <a:defRPr sz="1467"/>
            </a:lvl4pPr>
            <a:lvl5pPr indent="-361950" lvl="4" marL="2286000" algn="l">
              <a:lnSpc>
                <a:spcPct val="90000"/>
              </a:lnSpc>
              <a:spcBef>
                <a:spcPts val="0"/>
              </a:spcBef>
              <a:spcAft>
                <a:spcPts val="0"/>
              </a:spcAft>
              <a:buClr>
                <a:srgbClr val="000000"/>
              </a:buClr>
              <a:buSzPts val="2100"/>
              <a:buChar char="○"/>
              <a:defRPr sz="1467"/>
            </a:lvl5pPr>
            <a:lvl6pPr indent="-317500" lvl="5" marL="2743200" algn="l">
              <a:lnSpc>
                <a:spcPct val="90000"/>
              </a:lnSpc>
              <a:spcBef>
                <a:spcPts val="1067"/>
              </a:spcBef>
              <a:spcAft>
                <a:spcPts val="0"/>
              </a:spcAft>
              <a:buClr>
                <a:srgbClr val="000000"/>
              </a:buClr>
              <a:buSzPts val="1400"/>
              <a:buChar char="■"/>
              <a:defRPr sz="1467"/>
            </a:lvl6pPr>
            <a:lvl7pPr indent="-317500" lvl="6" marL="3200400" algn="l">
              <a:lnSpc>
                <a:spcPct val="90000"/>
              </a:lnSpc>
              <a:spcBef>
                <a:spcPts val="1067"/>
              </a:spcBef>
              <a:spcAft>
                <a:spcPts val="0"/>
              </a:spcAft>
              <a:buClr>
                <a:srgbClr val="000000"/>
              </a:buClr>
              <a:buSzPts val="1400"/>
              <a:buChar char="●"/>
              <a:defRPr sz="1467"/>
            </a:lvl7pPr>
            <a:lvl8pPr indent="-317500" lvl="7" marL="3657600" algn="l">
              <a:lnSpc>
                <a:spcPct val="90000"/>
              </a:lnSpc>
              <a:spcBef>
                <a:spcPts val="1067"/>
              </a:spcBef>
              <a:spcAft>
                <a:spcPts val="0"/>
              </a:spcAft>
              <a:buClr>
                <a:srgbClr val="000000"/>
              </a:buClr>
              <a:buSzPts val="1400"/>
              <a:buChar char="○"/>
              <a:defRPr sz="1467"/>
            </a:lvl8pPr>
            <a:lvl9pPr indent="-317500" lvl="8" marL="4114800" algn="l">
              <a:lnSpc>
                <a:spcPct val="90000"/>
              </a:lnSpc>
              <a:spcBef>
                <a:spcPts val="1067"/>
              </a:spcBef>
              <a:spcAft>
                <a:spcPts val="0"/>
              </a:spcAft>
              <a:buClr>
                <a:srgbClr val="000000"/>
              </a:buClr>
              <a:buSzPts val="1400"/>
              <a:buChar char="■"/>
              <a:defRPr sz="1467"/>
            </a:lvl9pPr>
          </a:lstStyle>
          <a:p/>
        </p:txBody>
      </p:sp>
      <p:sp>
        <p:nvSpPr>
          <p:cNvPr id="16" name="Google Shape;16;p3"/>
          <p:cNvSpPr txBox="1"/>
          <p:nvPr>
            <p:ph idx="12" type="sldNum"/>
          </p:nvPr>
        </p:nvSpPr>
        <p:spPr>
          <a:xfrm>
            <a:off x="11678177" y="6318472"/>
            <a:ext cx="350035" cy="323105"/>
          </a:xfrm>
          <a:prstGeom prst="rect">
            <a:avLst/>
          </a:prstGeom>
          <a:noFill/>
          <a:ln>
            <a:noFill/>
          </a:ln>
        </p:spPr>
        <p:txBody>
          <a:bodyPr anchorCtr="0" anchor="ctr" bIns="68550" lIns="68550" spcFirstLastPara="1" rIns="68550" wrap="square" tIns="68550">
            <a:sp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467">
              <a:solidFill>
                <a:schemeClr val="dk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99" name="Shape 99"/>
        <p:cNvGrpSpPr/>
        <p:nvPr/>
      </p:nvGrpSpPr>
      <p:grpSpPr>
        <a:xfrm>
          <a:off x="0" y="0"/>
          <a:ext cx="0" cy="0"/>
          <a:chOff x="0" y="0"/>
          <a:chExt cx="0" cy="0"/>
        </a:xfrm>
      </p:grpSpPr>
      <p:sp>
        <p:nvSpPr>
          <p:cNvPr id="100" name="Google Shape;100;p23"/>
          <p:cNvSpPr txBox="1"/>
          <p:nvPr>
            <p:ph idx="1" type="body"/>
          </p:nvPr>
        </p:nvSpPr>
        <p:spPr>
          <a:xfrm>
            <a:off x="603250" y="2460422"/>
            <a:ext cx="10985400" cy="1937100"/>
          </a:xfrm>
          <a:prstGeom prst="rect">
            <a:avLst/>
          </a:prstGeom>
          <a:noFill/>
          <a:ln>
            <a:noFill/>
          </a:ln>
        </p:spPr>
        <p:txBody>
          <a:bodyPr anchorCtr="0" anchor="ctr" bIns="50800" lIns="50800" spcFirstLastPara="1" rIns="50800" wrap="square" tIns="50800">
            <a:normAutofit/>
          </a:bodyPr>
          <a:lstStyle>
            <a:lvl1pPr indent="-228600" lvl="0" marL="4572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1pPr>
            <a:lvl2pPr indent="-228600" lvl="1" marL="9144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2pPr>
            <a:lvl3pPr indent="-228600" lvl="2" marL="13716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3pPr>
            <a:lvl4pPr indent="-228600" lvl="3" marL="18288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4pPr>
            <a:lvl5pPr indent="-228600" lvl="4" marL="22860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101" name="Google Shape;101;p23"/>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102" name="Shape 102"/>
        <p:cNvGrpSpPr/>
        <p:nvPr/>
      </p:nvGrpSpPr>
      <p:grpSpPr>
        <a:xfrm>
          <a:off x="0" y="0"/>
          <a:ext cx="0" cy="0"/>
          <a:chOff x="0" y="0"/>
          <a:chExt cx="0" cy="0"/>
        </a:xfrm>
      </p:grpSpPr>
      <p:sp>
        <p:nvSpPr>
          <p:cNvPr id="103" name="Google Shape;103;p24"/>
          <p:cNvSpPr txBox="1"/>
          <p:nvPr>
            <p:ph idx="1" type="body"/>
          </p:nvPr>
        </p:nvSpPr>
        <p:spPr>
          <a:xfrm>
            <a:off x="603250" y="4131090"/>
            <a:ext cx="10985400" cy="467400"/>
          </a:xfrm>
          <a:prstGeom prst="rect">
            <a:avLst/>
          </a:prstGeom>
          <a:noFill/>
          <a:ln>
            <a:noFill/>
          </a:ln>
        </p:spPr>
        <p:txBody>
          <a:bodyPr anchorCtr="0" anchor="t" bIns="45700" lIns="45700" spcFirstLastPara="1" rIns="45700" wrap="square" tIns="45700">
            <a:normAutofit/>
          </a:bodyPr>
          <a:lstStyle>
            <a:lvl1pPr indent="-228600" lvl="0" marL="457200" rtl="0" algn="ctr">
              <a:lnSpc>
                <a:spcPct val="100000"/>
              </a:lnSpc>
              <a:spcBef>
                <a:spcPts val="0"/>
              </a:spcBef>
              <a:spcAft>
                <a:spcPts val="0"/>
              </a:spcAft>
              <a:buClr>
                <a:srgbClr val="FFFFFF"/>
              </a:buClr>
              <a:buSzPts val="2750"/>
              <a:buFont typeface="Helvetica Neue"/>
              <a:buNone/>
              <a:defRPr b="1" sz="275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104" name="Google Shape;104;p24"/>
          <p:cNvSpPr txBox="1"/>
          <p:nvPr>
            <p:ph idx="2" type="body"/>
          </p:nvPr>
        </p:nvSpPr>
        <p:spPr>
          <a:xfrm>
            <a:off x="603250" y="467629"/>
            <a:ext cx="10985400" cy="3679500"/>
          </a:xfrm>
          <a:prstGeom prst="rect">
            <a:avLst/>
          </a:prstGeom>
          <a:noFill/>
          <a:ln>
            <a:noFill/>
          </a:ln>
        </p:spPr>
        <p:txBody>
          <a:bodyPr anchorCtr="0" anchor="b" bIns="50800" lIns="50800" spcFirstLastPara="1" rIns="50800" wrap="square" tIns="50800">
            <a:normAutofit/>
          </a:bodyPr>
          <a:lstStyle>
            <a:lvl1pPr indent="-228600" lvl="0" marL="457200" rtl="0" algn="ctr">
              <a:lnSpc>
                <a:spcPct val="80000"/>
              </a:lnSpc>
              <a:spcBef>
                <a:spcPts val="0"/>
              </a:spcBef>
              <a:spcAft>
                <a:spcPts val="0"/>
              </a:spcAft>
              <a:buClr>
                <a:srgbClr val="FFFFFF"/>
              </a:buClr>
              <a:buSzPts val="12500"/>
              <a:buFont typeface="Helvetica Neue"/>
              <a:buNone/>
              <a:defRPr b="1" sz="12500"/>
            </a:lvl1pPr>
            <a:lvl2pPr indent="-228600" lvl="1" marL="914400" rtl="0" algn="ctr">
              <a:lnSpc>
                <a:spcPct val="80000"/>
              </a:lnSpc>
              <a:spcBef>
                <a:spcPts val="0"/>
              </a:spcBef>
              <a:spcAft>
                <a:spcPts val="0"/>
              </a:spcAft>
              <a:buClr>
                <a:srgbClr val="FFFFFF"/>
              </a:buClr>
              <a:buSzPts val="12500"/>
              <a:buFont typeface="Helvetica Neue"/>
              <a:buNone/>
              <a:defRPr b="1" sz="12500"/>
            </a:lvl2pPr>
            <a:lvl3pPr indent="-228600" lvl="2" marL="1371600" rtl="0" algn="ctr">
              <a:lnSpc>
                <a:spcPct val="80000"/>
              </a:lnSpc>
              <a:spcBef>
                <a:spcPts val="0"/>
              </a:spcBef>
              <a:spcAft>
                <a:spcPts val="0"/>
              </a:spcAft>
              <a:buClr>
                <a:srgbClr val="FFFFFF"/>
              </a:buClr>
              <a:buSzPts val="12500"/>
              <a:buFont typeface="Helvetica Neue"/>
              <a:buNone/>
              <a:defRPr b="1" sz="12500"/>
            </a:lvl3pPr>
            <a:lvl4pPr indent="-228600" lvl="3" marL="1828800" rtl="0" algn="ctr">
              <a:lnSpc>
                <a:spcPct val="80000"/>
              </a:lnSpc>
              <a:spcBef>
                <a:spcPts val="0"/>
              </a:spcBef>
              <a:spcAft>
                <a:spcPts val="0"/>
              </a:spcAft>
              <a:buClr>
                <a:srgbClr val="FFFFFF"/>
              </a:buClr>
              <a:buSzPts val="12500"/>
              <a:buFont typeface="Helvetica Neue"/>
              <a:buNone/>
              <a:defRPr b="1" sz="12500"/>
            </a:lvl4pPr>
            <a:lvl5pPr indent="-228600" lvl="4" marL="2286000" rtl="0" algn="ctr">
              <a:lnSpc>
                <a:spcPct val="80000"/>
              </a:lnSpc>
              <a:spcBef>
                <a:spcPts val="0"/>
              </a:spcBef>
              <a:spcAft>
                <a:spcPts val="0"/>
              </a:spcAft>
              <a:buClr>
                <a:srgbClr val="FFFFFF"/>
              </a:buClr>
              <a:buSzPts val="12500"/>
              <a:buFont typeface="Helvetica Neue"/>
              <a:buNone/>
              <a:defRPr b="1" sz="12500"/>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105" name="Google Shape;105;p24"/>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06" name="Shape 106"/>
        <p:cNvGrpSpPr/>
        <p:nvPr/>
      </p:nvGrpSpPr>
      <p:grpSpPr>
        <a:xfrm>
          <a:off x="0" y="0"/>
          <a:ext cx="0" cy="0"/>
          <a:chOff x="0" y="0"/>
          <a:chExt cx="0" cy="0"/>
        </a:xfrm>
      </p:grpSpPr>
      <p:sp>
        <p:nvSpPr>
          <p:cNvPr id="107" name="Google Shape;107;p25"/>
          <p:cNvSpPr txBox="1"/>
          <p:nvPr>
            <p:ph idx="1" type="body"/>
          </p:nvPr>
        </p:nvSpPr>
        <p:spPr>
          <a:xfrm>
            <a:off x="1240413" y="5337727"/>
            <a:ext cx="10074600" cy="3186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FFFFFF"/>
              </a:buClr>
              <a:buSzPts val="1800"/>
              <a:buFont typeface="Helvetica Neue"/>
              <a:buNone/>
              <a:defRPr b="1" sz="1800"/>
            </a:lvl1pPr>
            <a:lvl2pPr indent="-369189" lvl="1" marL="914400" rtl="0" algn="l">
              <a:lnSpc>
                <a:spcPct val="90000"/>
              </a:lnSpc>
              <a:spcBef>
                <a:spcPts val="2250"/>
              </a:spcBef>
              <a:spcAft>
                <a:spcPts val="0"/>
              </a:spcAft>
              <a:buClr>
                <a:srgbClr val="FFFFFF"/>
              </a:buClr>
              <a:buSzPts val="2214"/>
              <a:buChar char="•"/>
              <a:defRPr/>
            </a:lvl2pPr>
            <a:lvl3pPr indent="-369189" lvl="2" marL="1371600" rtl="0" algn="l">
              <a:lnSpc>
                <a:spcPct val="90000"/>
              </a:lnSpc>
              <a:spcBef>
                <a:spcPts val="2250"/>
              </a:spcBef>
              <a:spcAft>
                <a:spcPts val="0"/>
              </a:spcAft>
              <a:buClr>
                <a:srgbClr val="FFFFFF"/>
              </a:buClr>
              <a:buSzPts val="2214"/>
              <a:buChar char="•"/>
              <a:defRPr/>
            </a:lvl3pPr>
            <a:lvl4pPr indent="-369189" lvl="3" marL="1828800" rtl="0" algn="l">
              <a:lnSpc>
                <a:spcPct val="90000"/>
              </a:lnSpc>
              <a:spcBef>
                <a:spcPts val="2250"/>
              </a:spcBef>
              <a:spcAft>
                <a:spcPts val="0"/>
              </a:spcAft>
              <a:buClr>
                <a:srgbClr val="FFFFFF"/>
              </a:buClr>
              <a:buSzPts val="2214"/>
              <a:buChar char="•"/>
              <a:defRPr/>
            </a:lvl4pPr>
            <a:lvl5pPr indent="-369189" lvl="4" marL="2286000" rtl="0" algn="l">
              <a:lnSpc>
                <a:spcPct val="90000"/>
              </a:lnSpc>
              <a:spcBef>
                <a:spcPts val="2250"/>
              </a:spcBef>
              <a:spcAft>
                <a:spcPts val="0"/>
              </a:spcAft>
              <a:buClr>
                <a:srgbClr val="FFFFFF"/>
              </a:buClr>
              <a:buSzPts val="2214"/>
              <a:buChar char="•"/>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108" name="Google Shape;108;p25"/>
          <p:cNvSpPr txBox="1"/>
          <p:nvPr>
            <p:ph idx="2" type="body"/>
          </p:nvPr>
        </p:nvSpPr>
        <p:spPr>
          <a:xfrm>
            <a:off x="876962" y="2469930"/>
            <a:ext cx="10438200" cy="1918200"/>
          </a:xfrm>
          <a:prstGeom prst="rect">
            <a:avLst/>
          </a:prstGeom>
          <a:noFill/>
          <a:ln>
            <a:noFill/>
          </a:ln>
        </p:spPr>
        <p:txBody>
          <a:bodyPr anchorCtr="0" anchor="ctr" bIns="50800" lIns="50800" spcFirstLastPara="1" rIns="50800" wrap="square" tIns="50800">
            <a:normAutofit/>
          </a:bodyPr>
          <a:lstStyle>
            <a:lvl1pPr indent="-228600" lvl="0" marL="457200" rtl="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1pPr>
            <a:lvl2pPr indent="-228600" lvl="1" marL="914400" rtl="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2pPr>
            <a:lvl3pPr indent="-228600" lvl="2" marL="1371600" rtl="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3pPr>
            <a:lvl4pPr indent="-228600" lvl="3" marL="1828800" rtl="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4pPr>
            <a:lvl5pPr indent="-228600" lvl="4" marL="2286000" rtl="0" algn="l">
              <a:lnSpc>
                <a:spcPct val="90000"/>
              </a:lnSpc>
              <a:spcBef>
                <a:spcPts val="0"/>
              </a:spcBef>
              <a:spcAft>
                <a:spcPts val="0"/>
              </a:spcAft>
              <a:buClr>
                <a:srgbClr val="FFFFFF"/>
              </a:buClr>
              <a:buSzPts val="4250"/>
              <a:buFont typeface="Helvetica Neue"/>
              <a:buNone/>
              <a:defRPr sz="4250">
                <a:latin typeface="Helvetica Neue"/>
                <a:ea typeface="Helvetica Neue"/>
                <a:cs typeface="Helvetica Neue"/>
                <a:sym typeface="Helvetica Neue"/>
              </a:defRPr>
            </a:lvl5pPr>
            <a:lvl6pPr indent="-369189" lvl="5" marL="2743200" rtl="0" algn="l">
              <a:lnSpc>
                <a:spcPct val="90000"/>
              </a:lnSpc>
              <a:spcBef>
                <a:spcPts val="2250"/>
              </a:spcBef>
              <a:spcAft>
                <a:spcPts val="0"/>
              </a:spcAft>
              <a:buClr>
                <a:srgbClr val="FFFFFF"/>
              </a:buClr>
              <a:buSzPts val="2214"/>
              <a:buChar char="•"/>
              <a:defRPr/>
            </a:lvl6pPr>
            <a:lvl7pPr indent="-369189" lvl="6" marL="3200400" rtl="0" algn="l">
              <a:lnSpc>
                <a:spcPct val="90000"/>
              </a:lnSpc>
              <a:spcBef>
                <a:spcPts val="2250"/>
              </a:spcBef>
              <a:spcAft>
                <a:spcPts val="0"/>
              </a:spcAft>
              <a:buClr>
                <a:srgbClr val="FFFFFF"/>
              </a:buClr>
              <a:buSzPts val="2214"/>
              <a:buChar char="•"/>
              <a:defRPr/>
            </a:lvl7pPr>
            <a:lvl8pPr indent="-369189" lvl="7" marL="3657600" rtl="0" algn="l">
              <a:lnSpc>
                <a:spcPct val="90000"/>
              </a:lnSpc>
              <a:spcBef>
                <a:spcPts val="2250"/>
              </a:spcBef>
              <a:spcAft>
                <a:spcPts val="0"/>
              </a:spcAft>
              <a:buClr>
                <a:srgbClr val="FFFFFF"/>
              </a:buClr>
              <a:buSzPts val="2214"/>
              <a:buChar char="•"/>
              <a:defRPr/>
            </a:lvl8pPr>
            <a:lvl9pPr indent="-369189" lvl="8" marL="4114800" rtl="0" algn="l">
              <a:lnSpc>
                <a:spcPct val="90000"/>
              </a:lnSpc>
              <a:spcBef>
                <a:spcPts val="2250"/>
              </a:spcBef>
              <a:spcAft>
                <a:spcPts val="0"/>
              </a:spcAft>
              <a:buClr>
                <a:srgbClr val="FFFFFF"/>
              </a:buClr>
              <a:buSzPts val="2214"/>
              <a:buChar char="•"/>
              <a:defRPr/>
            </a:lvl9pPr>
          </a:lstStyle>
          <a:p/>
        </p:txBody>
      </p:sp>
      <p:sp>
        <p:nvSpPr>
          <p:cNvPr id="109" name="Google Shape;109;p25"/>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10" name="Shape 110"/>
        <p:cNvGrpSpPr/>
        <p:nvPr/>
      </p:nvGrpSpPr>
      <p:grpSpPr>
        <a:xfrm>
          <a:off x="0" y="0"/>
          <a:ext cx="0" cy="0"/>
          <a:chOff x="0" y="0"/>
          <a:chExt cx="0" cy="0"/>
        </a:xfrm>
      </p:grpSpPr>
      <p:sp>
        <p:nvSpPr>
          <p:cNvPr id="111" name="Google Shape;111;p26"/>
          <p:cNvSpPr/>
          <p:nvPr>
            <p:ph idx="2" type="pic"/>
          </p:nvPr>
        </p:nvSpPr>
        <p:spPr>
          <a:xfrm>
            <a:off x="7715250" y="3542705"/>
            <a:ext cx="4064100" cy="2705100"/>
          </a:xfrm>
          <a:prstGeom prst="rect">
            <a:avLst/>
          </a:prstGeom>
          <a:noFill/>
          <a:ln>
            <a:noFill/>
          </a:ln>
        </p:spPr>
      </p:sp>
      <p:sp>
        <p:nvSpPr>
          <p:cNvPr id="112" name="Google Shape;112;p26"/>
          <p:cNvSpPr/>
          <p:nvPr>
            <p:ph idx="3" type="pic"/>
          </p:nvPr>
        </p:nvSpPr>
        <p:spPr>
          <a:xfrm>
            <a:off x="-1466850" y="635000"/>
            <a:ext cx="11349600" cy="5638800"/>
          </a:xfrm>
          <a:prstGeom prst="rect">
            <a:avLst/>
          </a:prstGeom>
          <a:noFill/>
          <a:ln>
            <a:noFill/>
          </a:ln>
        </p:spPr>
      </p:sp>
      <p:sp>
        <p:nvSpPr>
          <p:cNvPr id="113" name="Google Shape;113;p26"/>
          <p:cNvSpPr/>
          <p:nvPr>
            <p:ph idx="4" type="pic"/>
          </p:nvPr>
        </p:nvSpPr>
        <p:spPr>
          <a:xfrm>
            <a:off x="7715250" y="635000"/>
            <a:ext cx="4064100" cy="2705100"/>
          </a:xfrm>
          <a:prstGeom prst="rect">
            <a:avLst/>
          </a:prstGeom>
          <a:noFill/>
          <a:ln>
            <a:noFill/>
          </a:ln>
        </p:spPr>
      </p:sp>
      <p:sp>
        <p:nvSpPr>
          <p:cNvPr id="114" name="Google Shape;114;p26"/>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15" name="Shape 115"/>
        <p:cNvGrpSpPr/>
        <p:nvPr/>
      </p:nvGrpSpPr>
      <p:grpSpPr>
        <a:xfrm>
          <a:off x="0" y="0"/>
          <a:ext cx="0" cy="0"/>
          <a:chOff x="0" y="0"/>
          <a:chExt cx="0" cy="0"/>
        </a:xfrm>
      </p:grpSpPr>
      <p:sp>
        <p:nvSpPr>
          <p:cNvPr id="116" name="Google Shape;116;p27"/>
          <p:cNvSpPr/>
          <p:nvPr>
            <p:ph idx="2" type="pic"/>
          </p:nvPr>
        </p:nvSpPr>
        <p:spPr>
          <a:xfrm>
            <a:off x="-755650" y="-1860550"/>
            <a:ext cx="14255700" cy="9515100"/>
          </a:xfrm>
          <a:prstGeom prst="rect">
            <a:avLst/>
          </a:prstGeom>
          <a:noFill/>
          <a:ln>
            <a:noFill/>
          </a:ln>
        </p:spPr>
      </p:sp>
      <p:sp>
        <p:nvSpPr>
          <p:cNvPr id="117" name="Google Shape;117;p27"/>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8" name="Shape 118"/>
        <p:cNvGrpSpPr/>
        <p:nvPr/>
      </p:nvGrpSpPr>
      <p:grpSpPr>
        <a:xfrm>
          <a:off x="0" y="0"/>
          <a:ext cx="0" cy="0"/>
          <a:chOff x="0" y="0"/>
          <a:chExt cx="0" cy="0"/>
        </a:xfrm>
      </p:grpSpPr>
      <p:sp>
        <p:nvSpPr>
          <p:cNvPr id="119" name="Google Shape;119;p28"/>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900"/>
              <a:buFont typeface="Helvetica Neue"/>
              <a:buNone/>
              <a:defRPr sz="900"/>
            </a:lvl1pPr>
            <a:lvl2pPr indent="0" lvl="1" marL="0" rtl="0" algn="ctr">
              <a:lnSpc>
                <a:spcPct val="100000"/>
              </a:lnSpc>
              <a:spcBef>
                <a:spcPts val="0"/>
              </a:spcBef>
              <a:spcAft>
                <a:spcPts val="0"/>
              </a:spcAft>
              <a:buClr>
                <a:srgbClr val="000000"/>
              </a:buClr>
              <a:buSzPts val="900"/>
              <a:buFont typeface="Helvetica Neue"/>
              <a:buNone/>
              <a:defRPr sz="900"/>
            </a:lvl2pPr>
            <a:lvl3pPr indent="0" lvl="2" marL="0" rtl="0" algn="ctr">
              <a:lnSpc>
                <a:spcPct val="100000"/>
              </a:lnSpc>
              <a:spcBef>
                <a:spcPts val="0"/>
              </a:spcBef>
              <a:spcAft>
                <a:spcPts val="0"/>
              </a:spcAft>
              <a:buClr>
                <a:srgbClr val="000000"/>
              </a:buClr>
              <a:buSzPts val="900"/>
              <a:buFont typeface="Helvetica Neue"/>
              <a:buNone/>
              <a:defRPr sz="900"/>
            </a:lvl3pPr>
            <a:lvl4pPr indent="0" lvl="3" marL="0" rtl="0" algn="ctr">
              <a:lnSpc>
                <a:spcPct val="100000"/>
              </a:lnSpc>
              <a:spcBef>
                <a:spcPts val="0"/>
              </a:spcBef>
              <a:spcAft>
                <a:spcPts val="0"/>
              </a:spcAft>
              <a:buClr>
                <a:srgbClr val="000000"/>
              </a:buClr>
              <a:buSzPts val="900"/>
              <a:buFont typeface="Helvetica Neue"/>
              <a:buNone/>
              <a:defRPr sz="900"/>
            </a:lvl4pPr>
            <a:lvl5pPr indent="0" lvl="4" marL="0" rtl="0" algn="ctr">
              <a:lnSpc>
                <a:spcPct val="100000"/>
              </a:lnSpc>
              <a:spcBef>
                <a:spcPts val="0"/>
              </a:spcBef>
              <a:spcAft>
                <a:spcPts val="0"/>
              </a:spcAft>
              <a:buClr>
                <a:srgbClr val="000000"/>
              </a:buClr>
              <a:buSzPts val="900"/>
              <a:buFont typeface="Helvetica Neue"/>
              <a:buNone/>
              <a:defRPr sz="900"/>
            </a:lvl5pPr>
            <a:lvl6pPr indent="0" lvl="5" marL="0" rtl="0" algn="ctr">
              <a:lnSpc>
                <a:spcPct val="100000"/>
              </a:lnSpc>
              <a:spcBef>
                <a:spcPts val="0"/>
              </a:spcBef>
              <a:spcAft>
                <a:spcPts val="0"/>
              </a:spcAft>
              <a:buClr>
                <a:srgbClr val="000000"/>
              </a:buClr>
              <a:buSzPts val="900"/>
              <a:buFont typeface="Helvetica Neue"/>
              <a:buNone/>
              <a:defRPr sz="900"/>
            </a:lvl6pPr>
            <a:lvl7pPr indent="0" lvl="6" marL="0" rtl="0" algn="ctr">
              <a:lnSpc>
                <a:spcPct val="100000"/>
              </a:lnSpc>
              <a:spcBef>
                <a:spcPts val="0"/>
              </a:spcBef>
              <a:spcAft>
                <a:spcPts val="0"/>
              </a:spcAft>
              <a:buClr>
                <a:srgbClr val="000000"/>
              </a:buClr>
              <a:buSzPts val="900"/>
              <a:buFont typeface="Helvetica Neue"/>
              <a:buNone/>
              <a:defRPr sz="900"/>
            </a:lvl7pPr>
            <a:lvl8pPr indent="0" lvl="7" marL="0" rtl="0" algn="ctr">
              <a:lnSpc>
                <a:spcPct val="100000"/>
              </a:lnSpc>
              <a:spcBef>
                <a:spcPts val="0"/>
              </a:spcBef>
              <a:spcAft>
                <a:spcPts val="0"/>
              </a:spcAft>
              <a:buClr>
                <a:srgbClr val="000000"/>
              </a:buClr>
              <a:buSzPts val="900"/>
              <a:buFont typeface="Helvetica Neue"/>
              <a:buNone/>
              <a:defRPr sz="900"/>
            </a:lvl8pPr>
            <a:lvl9pPr indent="0" lvl="8" marL="0" rtl="0" algn="ctr">
              <a:lnSpc>
                <a:spcPct val="100000"/>
              </a:lnSpc>
              <a:spcBef>
                <a:spcPts val="0"/>
              </a:spcBef>
              <a:spcAft>
                <a:spcPts val="0"/>
              </a:spcAft>
              <a:buClr>
                <a:srgbClr val="000000"/>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1_Title and body">
    <p:spTree>
      <p:nvGrpSpPr>
        <p:cNvPr id="120" name="Shape 120"/>
        <p:cNvGrpSpPr/>
        <p:nvPr/>
      </p:nvGrpSpPr>
      <p:grpSpPr>
        <a:xfrm>
          <a:off x="0" y="0"/>
          <a:ext cx="0" cy="0"/>
          <a:chOff x="0" y="0"/>
          <a:chExt cx="0" cy="0"/>
        </a:xfrm>
      </p:grpSpPr>
      <p:sp>
        <p:nvSpPr>
          <p:cNvPr id="121" name="Google Shape;121;p29"/>
          <p:cNvSpPr txBox="1"/>
          <p:nvPr>
            <p:ph type="title"/>
          </p:nvPr>
        </p:nvSpPr>
        <p:spPr>
          <a:xfrm>
            <a:off x="415601" y="593368"/>
            <a:ext cx="11360700" cy="763500"/>
          </a:xfrm>
          <a:prstGeom prst="rect">
            <a:avLst/>
          </a:prstGeom>
          <a:noFill/>
          <a:ln>
            <a:noFill/>
          </a:ln>
        </p:spPr>
        <p:txBody>
          <a:bodyPr anchorCtr="0" anchor="t" bIns="68550" lIns="68550" spcFirstLastPara="1" rIns="68550" wrap="square" tIns="68550">
            <a:normAutofit/>
          </a:bodyPr>
          <a:lstStyle>
            <a:lvl1pPr lvl="0" rtl="0" algn="l">
              <a:lnSpc>
                <a:spcPct val="90000"/>
              </a:lnSpc>
              <a:spcBef>
                <a:spcPts val="0"/>
              </a:spcBef>
              <a:spcAft>
                <a:spcPts val="0"/>
              </a:spcAft>
              <a:buClr>
                <a:srgbClr val="000000"/>
              </a:buClr>
              <a:buSzPts val="3900"/>
              <a:buFont typeface="Cambria"/>
              <a:buNone/>
              <a:defRPr sz="5200">
                <a:latin typeface="Cambria"/>
                <a:ea typeface="Cambria"/>
                <a:cs typeface="Cambria"/>
                <a:sym typeface="Cambria"/>
              </a:defRPr>
            </a:lvl1pPr>
            <a:lvl2pPr lvl="1" rtl="0" algn="l">
              <a:lnSpc>
                <a:spcPct val="90000"/>
              </a:lnSpc>
              <a:spcBef>
                <a:spcPts val="0"/>
              </a:spcBef>
              <a:spcAft>
                <a:spcPts val="0"/>
              </a:spcAft>
              <a:buClr>
                <a:srgbClr val="000000"/>
              </a:buClr>
              <a:buSzPts val="1400"/>
              <a:buFont typeface="Calibri"/>
              <a:buNone/>
              <a:defRPr sz="1467"/>
            </a:lvl2pPr>
            <a:lvl3pPr lvl="2" rtl="0" algn="l">
              <a:lnSpc>
                <a:spcPct val="90000"/>
              </a:lnSpc>
              <a:spcBef>
                <a:spcPts val="0"/>
              </a:spcBef>
              <a:spcAft>
                <a:spcPts val="0"/>
              </a:spcAft>
              <a:buClr>
                <a:srgbClr val="000000"/>
              </a:buClr>
              <a:buSzPts val="1400"/>
              <a:buFont typeface="Calibri"/>
              <a:buNone/>
              <a:defRPr sz="1467"/>
            </a:lvl3pPr>
            <a:lvl4pPr lvl="3" rtl="0" algn="l">
              <a:lnSpc>
                <a:spcPct val="90000"/>
              </a:lnSpc>
              <a:spcBef>
                <a:spcPts val="0"/>
              </a:spcBef>
              <a:spcAft>
                <a:spcPts val="0"/>
              </a:spcAft>
              <a:buClr>
                <a:srgbClr val="000000"/>
              </a:buClr>
              <a:buSzPts val="1400"/>
              <a:buFont typeface="Calibri"/>
              <a:buNone/>
              <a:defRPr sz="1467"/>
            </a:lvl4pPr>
            <a:lvl5pPr lvl="4" rtl="0" algn="l">
              <a:lnSpc>
                <a:spcPct val="90000"/>
              </a:lnSpc>
              <a:spcBef>
                <a:spcPts val="0"/>
              </a:spcBef>
              <a:spcAft>
                <a:spcPts val="0"/>
              </a:spcAft>
              <a:buClr>
                <a:srgbClr val="000000"/>
              </a:buClr>
              <a:buSzPts val="1400"/>
              <a:buFont typeface="Calibri"/>
              <a:buNone/>
              <a:defRPr sz="1467"/>
            </a:lvl5pPr>
            <a:lvl6pPr lvl="5" rtl="0" algn="l">
              <a:lnSpc>
                <a:spcPct val="90000"/>
              </a:lnSpc>
              <a:spcBef>
                <a:spcPts val="0"/>
              </a:spcBef>
              <a:spcAft>
                <a:spcPts val="0"/>
              </a:spcAft>
              <a:buClr>
                <a:srgbClr val="000000"/>
              </a:buClr>
              <a:buSzPts val="1400"/>
              <a:buFont typeface="Calibri"/>
              <a:buNone/>
              <a:defRPr sz="1467"/>
            </a:lvl6pPr>
            <a:lvl7pPr lvl="6" rtl="0" algn="l">
              <a:lnSpc>
                <a:spcPct val="90000"/>
              </a:lnSpc>
              <a:spcBef>
                <a:spcPts val="0"/>
              </a:spcBef>
              <a:spcAft>
                <a:spcPts val="0"/>
              </a:spcAft>
              <a:buClr>
                <a:srgbClr val="000000"/>
              </a:buClr>
              <a:buSzPts val="1400"/>
              <a:buFont typeface="Calibri"/>
              <a:buNone/>
              <a:defRPr sz="1467"/>
            </a:lvl7pPr>
            <a:lvl8pPr lvl="7" rtl="0" algn="l">
              <a:lnSpc>
                <a:spcPct val="90000"/>
              </a:lnSpc>
              <a:spcBef>
                <a:spcPts val="0"/>
              </a:spcBef>
              <a:spcAft>
                <a:spcPts val="0"/>
              </a:spcAft>
              <a:buClr>
                <a:srgbClr val="000000"/>
              </a:buClr>
              <a:buSzPts val="1400"/>
              <a:buFont typeface="Calibri"/>
              <a:buNone/>
              <a:defRPr sz="1467"/>
            </a:lvl8pPr>
            <a:lvl9pPr lvl="8" rtl="0" algn="l">
              <a:lnSpc>
                <a:spcPct val="90000"/>
              </a:lnSpc>
              <a:spcBef>
                <a:spcPts val="0"/>
              </a:spcBef>
              <a:spcAft>
                <a:spcPts val="0"/>
              </a:spcAft>
              <a:buClr>
                <a:srgbClr val="000000"/>
              </a:buClr>
              <a:buSzPts val="1400"/>
              <a:buFont typeface="Calibri"/>
              <a:buNone/>
              <a:defRPr sz="1467"/>
            </a:lvl9pPr>
          </a:lstStyle>
          <a:p/>
        </p:txBody>
      </p:sp>
      <p:sp>
        <p:nvSpPr>
          <p:cNvPr id="122" name="Google Shape;122;p29"/>
          <p:cNvSpPr txBox="1"/>
          <p:nvPr>
            <p:ph idx="1" type="body"/>
          </p:nvPr>
        </p:nvSpPr>
        <p:spPr>
          <a:xfrm>
            <a:off x="415601" y="1536633"/>
            <a:ext cx="11360700" cy="4555200"/>
          </a:xfrm>
          <a:prstGeom prst="rect">
            <a:avLst/>
          </a:prstGeom>
          <a:noFill/>
          <a:ln>
            <a:noFill/>
          </a:ln>
        </p:spPr>
        <p:txBody>
          <a:bodyPr anchorCtr="0" anchor="t" bIns="68550" lIns="68550" spcFirstLastPara="1" rIns="68550" wrap="square" tIns="68550">
            <a:normAutofit/>
          </a:bodyPr>
          <a:lstStyle>
            <a:lvl1pPr indent="-361950" lvl="0" marL="457200" rtl="0" algn="l">
              <a:lnSpc>
                <a:spcPct val="90000"/>
              </a:lnSpc>
              <a:spcBef>
                <a:spcPts val="0"/>
              </a:spcBef>
              <a:spcAft>
                <a:spcPts val="0"/>
              </a:spcAft>
              <a:buClr>
                <a:srgbClr val="000000"/>
              </a:buClr>
              <a:buSzPts val="2100"/>
              <a:buChar char="●"/>
              <a:defRPr sz="1467"/>
            </a:lvl1pPr>
            <a:lvl2pPr indent="-361950" lvl="1" marL="914400" rtl="0" algn="l">
              <a:lnSpc>
                <a:spcPct val="90000"/>
              </a:lnSpc>
              <a:spcBef>
                <a:spcPts val="0"/>
              </a:spcBef>
              <a:spcAft>
                <a:spcPts val="0"/>
              </a:spcAft>
              <a:buClr>
                <a:srgbClr val="000000"/>
              </a:buClr>
              <a:buSzPts val="2100"/>
              <a:buChar char="○"/>
              <a:defRPr sz="1467"/>
            </a:lvl2pPr>
            <a:lvl3pPr indent="-361950" lvl="2" marL="1371600" rtl="0" algn="l">
              <a:lnSpc>
                <a:spcPct val="90000"/>
              </a:lnSpc>
              <a:spcBef>
                <a:spcPts val="0"/>
              </a:spcBef>
              <a:spcAft>
                <a:spcPts val="0"/>
              </a:spcAft>
              <a:buClr>
                <a:srgbClr val="000000"/>
              </a:buClr>
              <a:buSzPts val="2100"/>
              <a:buChar char="■"/>
              <a:defRPr sz="1467"/>
            </a:lvl3pPr>
            <a:lvl4pPr indent="-361950" lvl="3" marL="1828800" rtl="0" algn="l">
              <a:lnSpc>
                <a:spcPct val="90000"/>
              </a:lnSpc>
              <a:spcBef>
                <a:spcPts val="0"/>
              </a:spcBef>
              <a:spcAft>
                <a:spcPts val="0"/>
              </a:spcAft>
              <a:buClr>
                <a:srgbClr val="000000"/>
              </a:buClr>
              <a:buSzPts val="2100"/>
              <a:buChar char="●"/>
              <a:defRPr sz="1467"/>
            </a:lvl4pPr>
            <a:lvl5pPr indent="-361950" lvl="4" marL="2286000" rtl="0" algn="l">
              <a:lnSpc>
                <a:spcPct val="90000"/>
              </a:lnSpc>
              <a:spcBef>
                <a:spcPts val="0"/>
              </a:spcBef>
              <a:spcAft>
                <a:spcPts val="0"/>
              </a:spcAft>
              <a:buClr>
                <a:srgbClr val="000000"/>
              </a:buClr>
              <a:buSzPts val="2100"/>
              <a:buChar char="○"/>
              <a:defRPr sz="1467"/>
            </a:lvl5pPr>
            <a:lvl6pPr indent="-317500" lvl="5" marL="2743200" rtl="0" algn="l">
              <a:lnSpc>
                <a:spcPct val="90000"/>
              </a:lnSpc>
              <a:spcBef>
                <a:spcPts val="1067"/>
              </a:spcBef>
              <a:spcAft>
                <a:spcPts val="0"/>
              </a:spcAft>
              <a:buClr>
                <a:srgbClr val="000000"/>
              </a:buClr>
              <a:buSzPts val="1400"/>
              <a:buChar char="■"/>
              <a:defRPr sz="1467"/>
            </a:lvl6pPr>
            <a:lvl7pPr indent="-317500" lvl="6" marL="3200400" rtl="0" algn="l">
              <a:lnSpc>
                <a:spcPct val="90000"/>
              </a:lnSpc>
              <a:spcBef>
                <a:spcPts val="1067"/>
              </a:spcBef>
              <a:spcAft>
                <a:spcPts val="0"/>
              </a:spcAft>
              <a:buClr>
                <a:srgbClr val="000000"/>
              </a:buClr>
              <a:buSzPts val="1400"/>
              <a:buChar char="●"/>
              <a:defRPr sz="1467"/>
            </a:lvl7pPr>
            <a:lvl8pPr indent="-317500" lvl="7" marL="3657600" rtl="0" algn="l">
              <a:lnSpc>
                <a:spcPct val="90000"/>
              </a:lnSpc>
              <a:spcBef>
                <a:spcPts val="1067"/>
              </a:spcBef>
              <a:spcAft>
                <a:spcPts val="0"/>
              </a:spcAft>
              <a:buClr>
                <a:srgbClr val="000000"/>
              </a:buClr>
              <a:buSzPts val="1400"/>
              <a:buChar char="○"/>
              <a:defRPr sz="1467"/>
            </a:lvl8pPr>
            <a:lvl9pPr indent="-317500" lvl="8" marL="4114800" rtl="0" algn="l">
              <a:lnSpc>
                <a:spcPct val="90000"/>
              </a:lnSpc>
              <a:spcBef>
                <a:spcPts val="1067"/>
              </a:spcBef>
              <a:spcAft>
                <a:spcPts val="0"/>
              </a:spcAft>
              <a:buClr>
                <a:srgbClr val="000000"/>
              </a:buClr>
              <a:buSzPts val="1400"/>
              <a:buChar char="■"/>
              <a:defRPr sz="1467"/>
            </a:lvl9pPr>
          </a:lstStyle>
          <a:p/>
        </p:txBody>
      </p:sp>
      <p:sp>
        <p:nvSpPr>
          <p:cNvPr id="123" name="Google Shape;123;p29"/>
          <p:cNvSpPr txBox="1"/>
          <p:nvPr>
            <p:ph idx="12" type="sldNum"/>
          </p:nvPr>
        </p:nvSpPr>
        <p:spPr>
          <a:xfrm>
            <a:off x="11678177" y="6318472"/>
            <a:ext cx="350100" cy="323100"/>
          </a:xfrm>
          <a:prstGeom prst="rect">
            <a:avLst/>
          </a:prstGeom>
          <a:noFill/>
          <a:ln>
            <a:noFill/>
          </a:ln>
        </p:spPr>
        <p:txBody>
          <a:bodyPr anchorCtr="0" anchor="ctr" bIns="68550" lIns="68550" spcFirstLastPara="1" rIns="68550" wrap="square" tIns="68550">
            <a:spAutoFit/>
          </a:bodyPr>
          <a:lstStyle>
            <a:lvl1pPr indent="0" lvl="0"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467">
              <a:solidFill>
                <a:schemeClr val="dk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4" name="Shape 124"/>
        <p:cNvGrpSpPr/>
        <p:nvPr/>
      </p:nvGrpSpPr>
      <p:grpSpPr>
        <a:xfrm>
          <a:off x="0" y="0"/>
          <a:ext cx="0" cy="0"/>
          <a:chOff x="0" y="0"/>
          <a:chExt cx="0" cy="0"/>
        </a:xfrm>
      </p:grpSpPr>
      <p:sp>
        <p:nvSpPr>
          <p:cNvPr id="125" name="Google Shape;125;p30"/>
          <p:cNvSpPr txBox="1"/>
          <p:nvPr>
            <p:ph type="title"/>
          </p:nvPr>
        </p:nvSpPr>
        <p:spPr>
          <a:xfrm>
            <a:off x="838200" y="365125"/>
            <a:ext cx="10515600" cy="1325700"/>
          </a:xfrm>
          <a:prstGeom prst="rect">
            <a:avLst/>
          </a:prstGeom>
          <a:noFill/>
          <a:ln>
            <a:noFill/>
          </a:ln>
        </p:spPr>
        <p:txBody>
          <a:bodyPr anchorCtr="0" anchor="ctr" bIns="34275" lIns="34275" spcFirstLastPara="1" rIns="34275" wrap="square" tIns="34275">
            <a:normAutofit/>
          </a:bodyPr>
          <a:lstStyle>
            <a:lvl1pPr lvl="0" rtl="0" algn="l">
              <a:lnSpc>
                <a:spcPct val="90000"/>
              </a:lnSpc>
              <a:spcBef>
                <a:spcPts val="0"/>
              </a:spcBef>
              <a:spcAft>
                <a:spcPts val="0"/>
              </a:spcAft>
              <a:buClr>
                <a:srgbClr val="000000"/>
              </a:buClr>
              <a:buSzPts val="1400"/>
              <a:buFont typeface="Calibri"/>
              <a:buNone/>
              <a:defRPr sz="1467"/>
            </a:lvl1pPr>
            <a:lvl2pPr lvl="1" rtl="0" algn="l">
              <a:lnSpc>
                <a:spcPct val="90000"/>
              </a:lnSpc>
              <a:spcBef>
                <a:spcPts val="0"/>
              </a:spcBef>
              <a:spcAft>
                <a:spcPts val="0"/>
              </a:spcAft>
              <a:buClr>
                <a:srgbClr val="000000"/>
              </a:buClr>
              <a:buSzPts val="1400"/>
              <a:buFont typeface="Calibri"/>
              <a:buNone/>
              <a:defRPr sz="1467"/>
            </a:lvl2pPr>
            <a:lvl3pPr lvl="2" rtl="0" algn="l">
              <a:lnSpc>
                <a:spcPct val="90000"/>
              </a:lnSpc>
              <a:spcBef>
                <a:spcPts val="0"/>
              </a:spcBef>
              <a:spcAft>
                <a:spcPts val="0"/>
              </a:spcAft>
              <a:buClr>
                <a:srgbClr val="000000"/>
              </a:buClr>
              <a:buSzPts val="1400"/>
              <a:buFont typeface="Calibri"/>
              <a:buNone/>
              <a:defRPr sz="1467"/>
            </a:lvl3pPr>
            <a:lvl4pPr lvl="3" rtl="0" algn="l">
              <a:lnSpc>
                <a:spcPct val="90000"/>
              </a:lnSpc>
              <a:spcBef>
                <a:spcPts val="0"/>
              </a:spcBef>
              <a:spcAft>
                <a:spcPts val="0"/>
              </a:spcAft>
              <a:buClr>
                <a:srgbClr val="000000"/>
              </a:buClr>
              <a:buSzPts val="1400"/>
              <a:buFont typeface="Calibri"/>
              <a:buNone/>
              <a:defRPr sz="1467"/>
            </a:lvl4pPr>
            <a:lvl5pPr lvl="4" rtl="0" algn="l">
              <a:lnSpc>
                <a:spcPct val="90000"/>
              </a:lnSpc>
              <a:spcBef>
                <a:spcPts val="0"/>
              </a:spcBef>
              <a:spcAft>
                <a:spcPts val="0"/>
              </a:spcAft>
              <a:buClr>
                <a:srgbClr val="000000"/>
              </a:buClr>
              <a:buSzPts val="1400"/>
              <a:buFont typeface="Calibri"/>
              <a:buNone/>
              <a:defRPr sz="1467"/>
            </a:lvl5pPr>
            <a:lvl6pPr lvl="5" rtl="0" algn="l">
              <a:lnSpc>
                <a:spcPct val="90000"/>
              </a:lnSpc>
              <a:spcBef>
                <a:spcPts val="0"/>
              </a:spcBef>
              <a:spcAft>
                <a:spcPts val="0"/>
              </a:spcAft>
              <a:buClr>
                <a:srgbClr val="000000"/>
              </a:buClr>
              <a:buSzPts val="1400"/>
              <a:buFont typeface="Calibri"/>
              <a:buNone/>
              <a:defRPr sz="1467"/>
            </a:lvl6pPr>
            <a:lvl7pPr lvl="6" rtl="0" algn="l">
              <a:lnSpc>
                <a:spcPct val="90000"/>
              </a:lnSpc>
              <a:spcBef>
                <a:spcPts val="0"/>
              </a:spcBef>
              <a:spcAft>
                <a:spcPts val="0"/>
              </a:spcAft>
              <a:buClr>
                <a:srgbClr val="000000"/>
              </a:buClr>
              <a:buSzPts val="1400"/>
              <a:buFont typeface="Calibri"/>
              <a:buNone/>
              <a:defRPr sz="1467"/>
            </a:lvl7pPr>
            <a:lvl8pPr lvl="7" rtl="0" algn="l">
              <a:lnSpc>
                <a:spcPct val="90000"/>
              </a:lnSpc>
              <a:spcBef>
                <a:spcPts val="0"/>
              </a:spcBef>
              <a:spcAft>
                <a:spcPts val="0"/>
              </a:spcAft>
              <a:buClr>
                <a:srgbClr val="000000"/>
              </a:buClr>
              <a:buSzPts val="1400"/>
              <a:buFont typeface="Calibri"/>
              <a:buNone/>
              <a:defRPr sz="1467"/>
            </a:lvl8pPr>
            <a:lvl9pPr lvl="8" rtl="0" algn="l">
              <a:lnSpc>
                <a:spcPct val="90000"/>
              </a:lnSpc>
              <a:spcBef>
                <a:spcPts val="0"/>
              </a:spcBef>
              <a:spcAft>
                <a:spcPts val="0"/>
              </a:spcAft>
              <a:buClr>
                <a:srgbClr val="000000"/>
              </a:buClr>
              <a:buSzPts val="1400"/>
              <a:buFont typeface="Calibri"/>
              <a:buNone/>
              <a:defRPr sz="1467"/>
            </a:lvl9pPr>
          </a:lstStyle>
          <a:p/>
        </p:txBody>
      </p:sp>
      <p:sp>
        <p:nvSpPr>
          <p:cNvPr id="126" name="Google Shape;126;p30"/>
          <p:cNvSpPr txBox="1"/>
          <p:nvPr>
            <p:ph idx="1" type="body"/>
          </p:nvPr>
        </p:nvSpPr>
        <p:spPr>
          <a:xfrm>
            <a:off x="838200" y="1825625"/>
            <a:ext cx="10515600" cy="4351200"/>
          </a:xfrm>
          <a:prstGeom prst="rect">
            <a:avLst/>
          </a:prstGeom>
          <a:noFill/>
          <a:ln>
            <a:noFill/>
          </a:ln>
        </p:spPr>
        <p:txBody>
          <a:bodyPr anchorCtr="0" anchor="t" bIns="34275" lIns="34275" spcFirstLastPara="1" rIns="34275" wrap="square" tIns="34275">
            <a:normAutofit/>
          </a:bodyPr>
          <a:lstStyle>
            <a:lvl1pPr indent="-317500" lvl="0" marL="457200" rtl="0" algn="l">
              <a:lnSpc>
                <a:spcPct val="90000"/>
              </a:lnSpc>
              <a:spcBef>
                <a:spcPts val="1067"/>
              </a:spcBef>
              <a:spcAft>
                <a:spcPts val="0"/>
              </a:spcAft>
              <a:buClr>
                <a:srgbClr val="000000"/>
              </a:buClr>
              <a:buSzPts val="1400"/>
              <a:buChar char="●"/>
              <a:defRPr sz="1467"/>
            </a:lvl1pPr>
            <a:lvl2pPr indent="-317500" lvl="1" marL="914400" rtl="0" algn="l">
              <a:lnSpc>
                <a:spcPct val="90000"/>
              </a:lnSpc>
              <a:spcBef>
                <a:spcPts val="1067"/>
              </a:spcBef>
              <a:spcAft>
                <a:spcPts val="0"/>
              </a:spcAft>
              <a:buClr>
                <a:srgbClr val="000000"/>
              </a:buClr>
              <a:buSzPts val="1400"/>
              <a:buChar char="○"/>
              <a:defRPr sz="1467"/>
            </a:lvl2pPr>
            <a:lvl3pPr indent="-317500" lvl="2" marL="1371600" rtl="0" algn="l">
              <a:lnSpc>
                <a:spcPct val="90000"/>
              </a:lnSpc>
              <a:spcBef>
                <a:spcPts val="1067"/>
              </a:spcBef>
              <a:spcAft>
                <a:spcPts val="0"/>
              </a:spcAft>
              <a:buClr>
                <a:srgbClr val="000000"/>
              </a:buClr>
              <a:buSzPts val="1400"/>
              <a:buChar char="■"/>
              <a:defRPr sz="1467"/>
            </a:lvl3pPr>
            <a:lvl4pPr indent="-317500" lvl="3" marL="1828800" rtl="0" algn="l">
              <a:lnSpc>
                <a:spcPct val="90000"/>
              </a:lnSpc>
              <a:spcBef>
                <a:spcPts val="1067"/>
              </a:spcBef>
              <a:spcAft>
                <a:spcPts val="0"/>
              </a:spcAft>
              <a:buClr>
                <a:srgbClr val="000000"/>
              </a:buClr>
              <a:buSzPts val="1400"/>
              <a:buChar char="●"/>
              <a:defRPr sz="1467"/>
            </a:lvl4pPr>
            <a:lvl5pPr indent="-317500" lvl="4" marL="2286000" rtl="0" algn="l">
              <a:lnSpc>
                <a:spcPct val="90000"/>
              </a:lnSpc>
              <a:spcBef>
                <a:spcPts val="1067"/>
              </a:spcBef>
              <a:spcAft>
                <a:spcPts val="0"/>
              </a:spcAft>
              <a:buClr>
                <a:srgbClr val="000000"/>
              </a:buClr>
              <a:buSzPts val="1400"/>
              <a:buChar char="○"/>
              <a:defRPr sz="1467"/>
            </a:lvl5pPr>
            <a:lvl6pPr indent="-317500" lvl="5" marL="2743200" rtl="0" algn="l">
              <a:lnSpc>
                <a:spcPct val="90000"/>
              </a:lnSpc>
              <a:spcBef>
                <a:spcPts val="1067"/>
              </a:spcBef>
              <a:spcAft>
                <a:spcPts val="0"/>
              </a:spcAft>
              <a:buClr>
                <a:srgbClr val="000000"/>
              </a:buClr>
              <a:buSzPts val="1400"/>
              <a:buChar char="■"/>
              <a:defRPr sz="1467"/>
            </a:lvl6pPr>
            <a:lvl7pPr indent="-317500" lvl="6" marL="3200400" rtl="0" algn="l">
              <a:lnSpc>
                <a:spcPct val="90000"/>
              </a:lnSpc>
              <a:spcBef>
                <a:spcPts val="1067"/>
              </a:spcBef>
              <a:spcAft>
                <a:spcPts val="0"/>
              </a:spcAft>
              <a:buClr>
                <a:srgbClr val="000000"/>
              </a:buClr>
              <a:buSzPts val="1400"/>
              <a:buChar char="●"/>
              <a:defRPr sz="1467"/>
            </a:lvl7pPr>
            <a:lvl8pPr indent="-317500" lvl="7" marL="3657600" rtl="0" algn="l">
              <a:lnSpc>
                <a:spcPct val="90000"/>
              </a:lnSpc>
              <a:spcBef>
                <a:spcPts val="1067"/>
              </a:spcBef>
              <a:spcAft>
                <a:spcPts val="0"/>
              </a:spcAft>
              <a:buClr>
                <a:srgbClr val="000000"/>
              </a:buClr>
              <a:buSzPts val="1400"/>
              <a:buChar char="○"/>
              <a:defRPr sz="1467"/>
            </a:lvl8pPr>
            <a:lvl9pPr indent="-317500" lvl="8" marL="4114800" rtl="0" algn="l">
              <a:lnSpc>
                <a:spcPct val="90000"/>
              </a:lnSpc>
              <a:spcBef>
                <a:spcPts val="1067"/>
              </a:spcBef>
              <a:spcAft>
                <a:spcPts val="0"/>
              </a:spcAft>
              <a:buClr>
                <a:srgbClr val="000000"/>
              </a:buClr>
              <a:buSzPts val="1400"/>
              <a:buChar char="■"/>
              <a:defRPr sz="1467"/>
            </a:lvl9pPr>
          </a:lstStyle>
          <a:p/>
        </p:txBody>
      </p:sp>
      <p:sp>
        <p:nvSpPr>
          <p:cNvPr id="127" name="Google Shape;127;p30"/>
          <p:cNvSpPr txBox="1"/>
          <p:nvPr>
            <p:ph idx="12" type="sldNum"/>
          </p:nvPr>
        </p:nvSpPr>
        <p:spPr>
          <a:xfrm>
            <a:off x="11095176" y="6411970"/>
            <a:ext cx="258600" cy="2538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467">
              <a:solidFill>
                <a:schemeClr val="dk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128" name="Shape 128"/>
        <p:cNvGrpSpPr/>
        <p:nvPr/>
      </p:nvGrpSpPr>
      <p:grpSpPr>
        <a:xfrm>
          <a:off x="0" y="0"/>
          <a:ext cx="0" cy="0"/>
          <a:chOff x="0" y="0"/>
          <a:chExt cx="0" cy="0"/>
        </a:xfrm>
      </p:grpSpPr>
      <p:sp>
        <p:nvSpPr>
          <p:cNvPr id="129" name="Google Shape;129;p31"/>
          <p:cNvSpPr txBox="1"/>
          <p:nvPr>
            <p:ph type="title"/>
          </p:nvPr>
        </p:nvSpPr>
        <p:spPr>
          <a:xfrm>
            <a:off x="838200" y="365125"/>
            <a:ext cx="10515600" cy="1325700"/>
          </a:xfrm>
          <a:prstGeom prst="rect">
            <a:avLst/>
          </a:prstGeom>
          <a:noFill/>
          <a:ln>
            <a:noFill/>
          </a:ln>
        </p:spPr>
        <p:txBody>
          <a:bodyPr anchorCtr="0" anchor="ctr" bIns="45700" lIns="45700" spcFirstLastPara="1" rIns="45700" wrap="square" tIns="45700">
            <a:normAutofit/>
          </a:bodyPr>
          <a:lstStyle>
            <a:lvl1pPr lvl="0" rtl="0" algn="l">
              <a:lnSpc>
                <a:spcPct val="90000"/>
              </a:lnSpc>
              <a:spcBef>
                <a:spcPts val="0"/>
              </a:spcBef>
              <a:spcAft>
                <a:spcPts val="0"/>
              </a:spcAft>
              <a:buClr>
                <a:srgbClr val="000000"/>
              </a:buClr>
              <a:buSzPts val="1800"/>
              <a:buNone/>
              <a:defRPr/>
            </a:lvl1pPr>
            <a:lvl2pPr lvl="1" rtl="0" algn="l">
              <a:lnSpc>
                <a:spcPct val="90000"/>
              </a:lnSpc>
              <a:spcBef>
                <a:spcPts val="0"/>
              </a:spcBef>
              <a:spcAft>
                <a:spcPts val="0"/>
              </a:spcAft>
              <a:buClr>
                <a:srgbClr val="000000"/>
              </a:buClr>
              <a:buSzPts val="1800"/>
              <a:buNone/>
              <a:defRPr/>
            </a:lvl2pPr>
            <a:lvl3pPr lvl="2" rtl="0" algn="l">
              <a:lnSpc>
                <a:spcPct val="90000"/>
              </a:lnSpc>
              <a:spcBef>
                <a:spcPts val="0"/>
              </a:spcBef>
              <a:spcAft>
                <a:spcPts val="0"/>
              </a:spcAft>
              <a:buClr>
                <a:srgbClr val="000000"/>
              </a:buClr>
              <a:buSzPts val="1800"/>
              <a:buNone/>
              <a:defRPr/>
            </a:lvl3pPr>
            <a:lvl4pPr lvl="3" rtl="0" algn="l">
              <a:lnSpc>
                <a:spcPct val="90000"/>
              </a:lnSpc>
              <a:spcBef>
                <a:spcPts val="0"/>
              </a:spcBef>
              <a:spcAft>
                <a:spcPts val="0"/>
              </a:spcAft>
              <a:buClr>
                <a:srgbClr val="000000"/>
              </a:buClr>
              <a:buSzPts val="1800"/>
              <a:buNone/>
              <a:defRPr/>
            </a:lvl4pPr>
            <a:lvl5pPr lvl="4" rtl="0" algn="l">
              <a:lnSpc>
                <a:spcPct val="90000"/>
              </a:lnSpc>
              <a:spcBef>
                <a:spcPts val="0"/>
              </a:spcBef>
              <a:spcAft>
                <a:spcPts val="0"/>
              </a:spcAft>
              <a:buClr>
                <a:srgbClr val="000000"/>
              </a:buClr>
              <a:buSzPts val="1800"/>
              <a:buNone/>
              <a:defRPr/>
            </a:lvl5pPr>
            <a:lvl6pPr lvl="5" rtl="0" algn="l">
              <a:lnSpc>
                <a:spcPct val="90000"/>
              </a:lnSpc>
              <a:spcBef>
                <a:spcPts val="0"/>
              </a:spcBef>
              <a:spcAft>
                <a:spcPts val="0"/>
              </a:spcAft>
              <a:buClr>
                <a:srgbClr val="000000"/>
              </a:buClr>
              <a:buSzPts val="1800"/>
              <a:buNone/>
              <a:defRPr/>
            </a:lvl6pPr>
            <a:lvl7pPr lvl="6" rtl="0" algn="l">
              <a:lnSpc>
                <a:spcPct val="90000"/>
              </a:lnSpc>
              <a:spcBef>
                <a:spcPts val="0"/>
              </a:spcBef>
              <a:spcAft>
                <a:spcPts val="0"/>
              </a:spcAft>
              <a:buClr>
                <a:srgbClr val="000000"/>
              </a:buClr>
              <a:buSzPts val="1800"/>
              <a:buNone/>
              <a:defRPr/>
            </a:lvl7pPr>
            <a:lvl8pPr lvl="7" rtl="0" algn="l">
              <a:lnSpc>
                <a:spcPct val="90000"/>
              </a:lnSpc>
              <a:spcBef>
                <a:spcPts val="0"/>
              </a:spcBef>
              <a:spcAft>
                <a:spcPts val="0"/>
              </a:spcAft>
              <a:buClr>
                <a:srgbClr val="000000"/>
              </a:buClr>
              <a:buSzPts val="1800"/>
              <a:buNone/>
              <a:defRPr/>
            </a:lvl8pPr>
            <a:lvl9pPr lvl="8" rtl="0" algn="l">
              <a:lnSpc>
                <a:spcPct val="90000"/>
              </a:lnSpc>
              <a:spcBef>
                <a:spcPts val="0"/>
              </a:spcBef>
              <a:spcAft>
                <a:spcPts val="0"/>
              </a:spcAft>
              <a:buClr>
                <a:srgbClr val="000000"/>
              </a:buClr>
              <a:buSzPts val="1800"/>
              <a:buNone/>
              <a:defRPr/>
            </a:lvl9pPr>
          </a:lstStyle>
          <a:p/>
        </p:txBody>
      </p:sp>
      <p:sp>
        <p:nvSpPr>
          <p:cNvPr id="130" name="Google Shape;130;p31"/>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rt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rt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rt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rt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rt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rt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rt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rt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sz="900">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31" name="Shape 131"/>
        <p:cNvGrpSpPr/>
        <p:nvPr/>
      </p:nvGrpSpPr>
      <p:grpSpPr>
        <a:xfrm>
          <a:off x="0" y="0"/>
          <a:ext cx="0" cy="0"/>
          <a:chOff x="0" y="0"/>
          <a:chExt cx="0" cy="0"/>
        </a:xfrm>
      </p:grpSpPr>
      <p:sp>
        <p:nvSpPr>
          <p:cNvPr id="132" name="Google Shape;132;p32"/>
          <p:cNvSpPr txBox="1"/>
          <p:nvPr>
            <p:ph type="title"/>
          </p:nvPr>
        </p:nvSpPr>
        <p:spPr>
          <a:xfrm>
            <a:off x="415600" y="593366"/>
            <a:ext cx="11360700" cy="763500"/>
          </a:xfrm>
          <a:prstGeom prst="rect">
            <a:avLst/>
          </a:prstGeom>
          <a:noFill/>
          <a:ln>
            <a:noFill/>
          </a:ln>
        </p:spPr>
        <p:txBody>
          <a:bodyPr anchorCtr="0" anchor="t" bIns="91400" lIns="91400" spcFirstLastPara="1" rIns="91400" wrap="square" tIns="91400">
            <a:normAutofit/>
          </a:bodyPr>
          <a:lstStyle>
            <a:lvl1pPr lvl="0" rtl="0" algn="l">
              <a:lnSpc>
                <a:spcPct val="90000"/>
              </a:lnSpc>
              <a:spcBef>
                <a:spcPts val="0"/>
              </a:spcBef>
              <a:spcAft>
                <a:spcPts val="0"/>
              </a:spcAft>
              <a:buClr>
                <a:srgbClr val="000000"/>
              </a:buClr>
              <a:buSzPts val="5200"/>
              <a:buFont typeface="Cambria"/>
              <a:buNone/>
              <a:defRPr sz="5200">
                <a:latin typeface="Cambria"/>
                <a:ea typeface="Cambria"/>
                <a:cs typeface="Cambria"/>
                <a:sym typeface="Cambria"/>
              </a:defRPr>
            </a:lvl1pPr>
            <a:lvl2pPr lvl="1" rtl="0" algn="l">
              <a:lnSpc>
                <a:spcPct val="90000"/>
              </a:lnSpc>
              <a:spcBef>
                <a:spcPts val="0"/>
              </a:spcBef>
              <a:spcAft>
                <a:spcPts val="0"/>
              </a:spcAft>
              <a:buClr>
                <a:srgbClr val="000000"/>
              </a:buClr>
              <a:buSzPts val="1800"/>
              <a:buNone/>
              <a:defRPr/>
            </a:lvl2pPr>
            <a:lvl3pPr lvl="2" rtl="0" algn="l">
              <a:lnSpc>
                <a:spcPct val="90000"/>
              </a:lnSpc>
              <a:spcBef>
                <a:spcPts val="0"/>
              </a:spcBef>
              <a:spcAft>
                <a:spcPts val="0"/>
              </a:spcAft>
              <a:buClr>
                <a:srgbClr val="000000"/>
              </a:buClr>
              <a:buSzPts val="1800"/>
              <a:buNone/>
              <a:defRPr/>
            </a:lvl3pPr>
            <a:lvl4pPr lvl="3" rtl="0" algn="l">
              <a:lnSpc>
                <a:spcPct val="90000"/>
              </a:lnSpc>
              <a:spcBef>
                <a:spcPts val="0"/>
              </a:spcBef>
              <a:spcAft>
                <a:spcPts val="0"/>
              </a:spcAft>
              <a:buClr>
                <a:srgbClr val="000000"/>
              </a:buClr>
              <a:buSzPts val="1800"/>
              <a:buNone/>
              <a:defRPr/>
            </a:lvl4pPr>
            <a:lvl5pPr lvl="4" rtl="0" algn="l">
              <a:lnSpc>
                <a:spcPct val="90000"/>
              </a:lnSpc>
              <a:spcBef>
                <a:spcPts val="0"/>
              </a:spcBef>
              <a:spcAft>
                <a:spcPts val="0"/>
              </a:spcAft>
              <a:buClr>
                <a:srgbClr val="000000"/>
              </a:buClr>
              <a:buSzPts val="1800"/>
              <a:buNone/>
              <a:defRPr/>
            </a:lvl5pPr>
            <a:lvl6pPr lvl="5" rtl="0" algn="l">
              <a:lnSpc>
                <a:spcPct val="90000"/>
              </a:lnSpc>
              <a:spcBef>
                <a:spcPts val="0"/>
              </a:spcBef>
              <a:spcAft>
                <a:spcPts val="0"/>
              </a:spcAft>
              <a:buClr>
                <a:srgbClr val="000000"/>
              </a:buClr>
              <a:buSzPts val="1800"/>
              <a:buNone/>
              <a:defRPr/>
            </a:lvl6pPr>
            <a:lvl7pPr lvl="6" rtl="0" algn="l">
              <a:lnSpc>
                <a:spcPct val="90000"/>
              </a:lnSpc>
              <a:spcBef>
                <a:spcPts val="0"/>
              </a:spcBef>
              <a:spcAft>
                <a:spcPts val="0"/>
              </a:spcAft>
              <a:buClr>
                <a:srgbClr val="000000"/>
              </a:buClr>
              <a:buSzPts val="1800"/>
              <a:buNone/>
              <a:defRPr/>
            </a:lvl7pPr>
            <a:lvl8pPr lvl="7" rtl="0" algn="l">
              <a:lnSpc>
                <a:spcPct val="90000"/>
              </a:lnSpc>
              <a:spcBef>
                <a:spcPts val="0"/>
              </a:spcBef>
              <a:spcAft>
                <a:spcPts val="0"/>
              </a:spcAft>
              <a:buClr>
                <a:srgbClr val="000000"/>
              </a:buClr>
              <a:buSzPts val="1800"/>
              <a:buNone/>
              <a:defRPr/>
            </a:lvl8pPr>
            <a:lvl9pPr lvl="8" rtl="0" algn="l">
              <a:lnSpc>
                <a:spcPct val="90000"/>
              </a:lnSpc>
              <a:spcBef>
                <a:spcPts val="0"/>
              </a:spcBef>
              <a:spcAft>
                <a:spcPts val="0"/>
              </a:spcAft>
              <a:buClr>
                <a:srgbClr val="000000"/>
              </a:buClr>
              <a:buSzPts val="1800"/>
              <a:buNone/>
              <a:defRPr/>
            </a:lvl9pPr>
          </a:lstStyle>
          <a:p/>
        </p:txBody>
      </p:sp>
      <p:sp>
        <p:nvSpPr>
          <p:cNvPr id="133" name="Google Shape;133;p32"/>
          <p:cNvSpPr txBox="1"/>
          <p:nvPr>
            <p:ph idx="1" type="body"/>
          </p:nvPr>
        </p:nvSpPr>
        <p:spPr>
          <a:xfrm>
            <a:off x="415600" y="1536633"/>
            <a:ext cx="11360700" cy="4555200"/>
          </a:xfrm>
          <a:prstGeom prst="rect">
            <a:avLst/>
          </a:prstGeom>
          <a:noFill/>
          <a:ln>
            <a:noFill/>
          </a:ln>
        </p:spPr>
        <p:txBody>
          <a:bodyPr anchorCtr="0" anchor="t" bIns="91400" lIns="91400" spcFirstLastPara="1" rIns="91400" wrap="square" tIns="91400">
            <a:normAutofit/>
          </a:bodyPr>
          <a:lstStyle>
            <a:lvl1pPr indent="-406400" lvl="0" marL="457200" rtl="0" algn="l">
              <a:lnSpc>
                <a:spcPct val="90000"/>
              </a:lnSpc>
              <a:spcBef>
                <a:spcPts val="0"/>
              </a:spcBef>
              <a:spcAft>
                <a:spcPts val="0"/>
              </a:spcAft>
              <a:buClr>
                <a:srgbClr val="000000"/>
              </a:buClr>
              <a:buSzPts val="2800"/>
              <a:buChar char="●"/>
              <a:defRPr/>
            </a:lvl1pPr>
            <a:lvl2pPr indent="-406400" lvl="1" marL="914400" rtl="0" algn="l">
              <a:lnSpc>
                <a:spcPct val="90000"/>
              </a:lnSpc>
              <a:spcBef>
                <a:spcPts val="0"/>
              </a:spcBef>
              <a:spcAft>
                <a:spcPts val="0"/>
              </a:spcAft>
              <a:buClr>
                <a:srgbClr val="000000"/>
              </a:buClr>
              <a:buSzPts val="2800"/>
              <a:buChar char="○"/>
              <a:defRPr/>
            </a:lvl2pPr>
            <a:lvl3pPr indent="-406400" lvl="2" marL="1371600" rtl="0" algn="l">
              <a:lnSpc>
                <a:spcPct val="90000"/>
              </a:lnSpc>
              <a:spcBef>
                <a:spcPts val="0"/>
              </a:spcBef>
              <a:spcAft>
                <a:spcPts val="0"/>
              </a:spcAft>
              <a:buClr>
                <a:srgbClr val="000000"/>
              </a:buClr>
              <a:buSzPts val="2800"/>
              <a:buChar char="■"/>
              <a:defRPr/>
            </a:lvl3pPr>
            <a:lvl4pPr indent="-406400" lvl="3" marL="1828800" rtl="0" algn="l">
              <a:lnSpc>
                <a:spcPct val="90000"/>
              </a:lnSpc>
              <a:spcBef>
                <a:spcPts val="0"/>
              </a:spcBef>
              <a:spcAft>
                <a:spcPts val="0"/>
              </a:spcAft>
              <a:buClr>
                <a:srgbClr val="000000"/>
              </a:buClr>
              <a:buSzPts val="2800"/>
              <a:buChar char="●"/>
              <a:defRPr/>
            </a:lvl4pPr>
            <a:lvl5pPr indent="-406400" lvl="4" marL="2286000" rtl="0" algn="l">
              <a:lnSpc>
                <a:spcPct val="90000"/>
              </a:lnSpc>
              <a:spcBef>
                <a:spcPts val="0"/>
              </a:spcBef>
              <a:spcAft>
                <a:spcPts val="0"/>
              </a:spcAft>
              <a:buClr>
                <a:srgbClr val="000000"/>
              </a:buClr>
              <a:buSzPts val="2800"/>
              <a:buChar char="○"/>
              <a:defRPr/>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134" name="Google Shape;134;p32"/>
          <p:cNvSpPr txBox="1"/>
          <p:nvPr>
            <p:ph idx="12" type="sldNum"/>
          </p:nvPr>
        </p:nvSpPr>
        <p:spPr>
          <a:xfrm>
            <a:off x="11678177" y="6310165"/>
            <a:ext cx="350100" cy="369300"/>
          </a:xfrm>
          <a:prstGeom prst="rect">
            <a:avLst/>
          </a:prstGeom>
          <a:noFill/>
          <a:ln>
            <a:noFill/>
          </a:ln>
        </p:spPr>
        <p:txBody>
          <a:bodyPr anchorCtr="0" anchor="ctr" bIns="91400" lIns="91400" spcFirstLastPara="1" rIns="91400" wrap="square" tIns="91400">
            <a:spAutoFit/>
          </a:bodyPr>
          <a:lstStyle>
            <a:lvl1pPr indent="0" lvl="0" marL="0" rt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rt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rt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rt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rt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rt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rt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rt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rt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sz="90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4"/>
          <p:cNvSpPr txBox="1"/>
          <p:nvPr>
            <p:ph type="title"/>
          </p:nvPr>
        </p:nvSpPr>
        <p:spPr>
          <a:xfrm>
            <a:off x="838200" y="365125"/>
            <a:ext cx="10515600" cy="1325563"/>
          </a:xfrm>
          <a:prstGeom prst="rect">
            <a:avLst/>
          </a:prstGeom>
          <a:noFill/>
          <a:ln>
            <a:noFill/>
          </a:ln>
        </p:spPr>
        <p:txBody>
          <a:bodyPr anchorCtr="0" anchor="ctr" bIns="34275" lIns="34275" spcFirstLastPara="1" rIns="34275" wrap="square" tIns="34275">
            <a:normAutofit/>
          </a:bodyPr>
          <a:lstStyle>
            <a:lvl1pPr lvl="0" algn="l">
              <a:lnSpc>
                <a:spcPct val="90000"/>
              </a:lnSpc>
              <a:spcBef>
                <a:spcPts val="0"/>
              </a:spcBef>
              <a:spcAft>
                <a:spcPts val="0"/>
              </a:spcAft>
              <a:buClr>
                <a:srgbClr val="000000"/>
              </a:buClr>
              <a:buSzPts val="1400"/>
              <a:buFont typeface="Calibri"/>
              <a:buNone/>
              <a:defRPr sz="1467"/>
            </a:lvl1pPr>
            <a:lvl2pPr lvl="1" algn="l">
              <a:lnSpc>
                <a:spcPct val="90000"/>
              </a:lnSpc>
              <a:spcBef>
                <a:spcPts val="0"/>
              </a:spcBef>
              <a:spcAft>
                <a:spcPts val="0"/>
              </a:spcAft>
              <a:buClr>
                <a:srgbClr val="000000"/>
              </a:buClr>
              <a:buSzPts val="1400"/>
              <a:buFont typeface="Calibri"/>
              <a:buNone/>
              <a:defRPr sz="1467"/>
            </a:lvl2pPr>
            <a:lvl3pPr lvl="2" algn="l">
              <a:lnSpc>
                <a:spcPct val="90000"/>
              </a:lnSpc>
              <a:spcBef>
                <a:spcPts val="0"/>
              </a:spcBef>
              <a:spcAft>
                <a:spcPts val="0"/>
              </a:spcAft>
              <a:buClr>
                <a:srgbClr val="000000"/>
              </a:buClr>
              <a:buSzPts val="1400"/>
              <a:buFont typeface="Calibri"/>
              <a:buNone/>
              <a:defRPr sz="1467"/>
            </a:lvl3pPr>
            <a:lvl4pPr lvl="3" algn="l">
              <a:lnSpc>
                <a:spcPct val="90000"/>
              </a:lnSpc>
              <a:spcBef>
                <a:spcPts val="0"/>
              </a:spcBef>
              <a:spcAft>
                <a:spcPts val="0"/>
              </a:spcAft>
              <a:buClr>
                <a:srgbClr val="000000"/>
              </a:buClr>
              <a:buSzPts val="1400"/>
              <a:buFont typeface="Calibri"/>
              <a:buNone/>
              <a:defRPr sz="1467"/>
            </a:lvl4pPr>
            <a:lvl5pPr lvl="4" algn="l">
              <a:lnSpc>
                <a:spcPct val="90000"/>
              </a:lnSpc>
              <a:spcBef>
                <a:spcPts val="0"/>
              </a:spcBef>
              <a:spcAft>
                <a:spcPts val="0"/>
              </a:spcAft>
              <a:buClr>
                <a:srgbClr val="000000"/>
              </a:buClr>
              <a:buSzPts val="1400"/>
              <a:buFont typeface="Calibri"/>
              <a:buNone/>
              <a:defRPr sz="1467"/>
            </a:lvl5pPr>
            <a:lvl6pPr lvl="5" algn="l">
              <a:lnSpc>
                <a:spcPct val="90000"/>
              </a:lnSpc>
              <a:spcBef>
                <a:spcPts val="0"/>
              </a:spcBef>
              <a:spcAft>
                <a:spcPts val="0"/>
              </a:spcAft>
              <a:buClr>
                <a:srgbClr val="000000"/>
              </a:buClr>
              <a:buSzPts val="1400"/>
              <a:buFont typeface="Calibri"/>
              <a:buNone/>
              <a:defRPr sz="1467"/>
            </a:lvl6pPr>
            <a:lvl7pPr lvl="6" algn="l">
              <a:lnSpc>
                <a:spcPct val="90000"/>
              </a:lnSpc>
              <a:spcBef>
                <a:spcPts val="0"/>
              </a:spcBef>
              <a:spcAft>
                <a:spcPts val="0"/>
              </a:spcAft>
              <a:buClr>
                <a:srgbClr val="000000"/>
              </a:buClr>
              <a:buSzPts val="1400"/>
              <a:buFont typeface="Calibri"/>
              <a:buNone/>
              <a:defRPr sz="1467"/>
            </a:lvl7pPr>
            <a:lvl8pPr lvl="7" algn="l">
              <a:lnSpc>
                <a:spcPct val="90000"/>
              </a:lnSpc>
              <a:spcBef>
                <a:spcPts val="0"/>
              </a:spcBef>
              <a:spcAft>
                <a:spcPts val="0"/>
              </a:spcAft>
              <a:buClr>
                <a:srgbClr val="000000"/>
              </a:buClr>
              <a:buSzPts val="1400"/>
              <a:buFont typeface="Calibri"/>
              <a:buNone/>
              <a:defRPr sz="1467"/>
            </a:lvl8pPr>
            <a:lvl9pPr lvl="8" algn="l">
              <a:lnSpc>
                <a:spcPct val="90000"/>
              </a:lnSpc>
              <a:spcBef>
                <a:spcPts val="0"/>
              </a:spcBef>
              <a:spcAft>
                <a:spcPts val="0"/>
              </a:spcAft>
              <a:buClr>
                <a:srgbClr val="000000"/>
              </a:buClr>
              <a:buSzPts val="1400"/>
              <a:buFont typeface="Calibri"/>
              <a:buNone/>
              <a:defRPr sz="1467"/>
            </a:lvl9pPr>
          </a:lstStyle>
          <a:p/>
        </p:txBody>
      </p:sp>
      <p:sp>
        <p:nvSpPr>
          <p:cNvPr id="19" name="Google Shape;19;p4"/>
          <p:cNvSpPr txBox="1"/>
          <p:nvPr>
            <p:ph idx="1" type="body"/>
          </p:nvPr>
        </p:nvSpPr>
        <p:spPr>
          <a:xfrm>
            <a:off x="838200" y="1825625"/>
            <a:ext cx="10515600" cy="4351339"/>
          </a:xfrm>
          <a:prstGeom prst="rect">
            <a:avLst/>
          </a:prstGeom>
          <a:noFill/>
          <a:ln>
            <a:noFill/>
          </a:ln>
        </p:spPr>
        <p:txBody>
          <a:bodyPr anchorCtr="0" anchor="t" bIns="34275" lIns="34275" spcFirstLastPara="1" rIns="34275" wrap="square" tIns="34275">
            <a:normAutofit/>
          </a:bodyPr>
          <a:lstStyle>
            <a:lvl1pPr indent="-317500" lvl="0" marL="457200" algn="l">
              <a:lnSpc>
                <a:spcPct val="90000"/>
              </a:lnSpc>
              <a:spcBef>
                <a:spcPts val="1067"/>
              </a:spcBef>
              <a:spcAft>
                <a:spcPts val="0"/>
              </a:spcAft>
              <a:buClr>
                <a:srgbClr val="000000"/>
              </a:buClr>
              <a:buSzPts val="1400"/>
              <a:buChar char="●"/>
              <a:defRPr sz="1467"/>
            </a:lvl1pPr>
            <a:lvl2pPr indent="-317500" lvl="1" marL="914400" algn="l">
              <a:lnSpc>
                <a:spcPct val="90000"/>
              </a:lnSpc>
              <a:spcBef>
                <a:spcPts val="1067"/>
              </a:spcBef>
              <a:spcAft>
                <a:spcPts val="0"/>
              </a:spcAft>
              <a:buClr>
                <a:srgbClr val="000000"/>
              </a:buClr>
              <a:buSzPts val="1400"/>
              <a:buChar char="○"/>
              <a:defRPr sz="1467"/>
            </a:lvl2pPr>
            <a:lvl3pPr indent="-317500" lvl="2" marL="1371600" algn="l">
              <a:lnSpc>
                <a:spcPct val="90000"/>
              </a:lnSpc>
              <a:spcBef>
                <a:spcPts val="1067"/>
              </a:spcBef>
              <a:spcAft>
                <a:spcPts val="0"/>
              </a:spcAft>
              <a:buClr>
                <a:srgbClr val="000000"/>
              </a:buClr>
              <a:buSzPts val="1400"/>
              <a:buChar char="■"/>
              <a:defRPr sz="1467"/>
            </a:lvl3pPr>
            <a:lvl4pPr indent="-317500" lvl="3" marL="1828800" algn="l">
              <a:lnSpc>
                <a:spcPct val="90000"/>
              </a:lnSpc>
              <a:spcBef>
                <a:spcPts val="1067"/>
              </a:spcBef>
              <a:spcAft>
                <a:spcPts val="0"/>
              </a:spcAft>
              <a:buClr>
                <a:srgbClr val="000000"/>
              </a:buClr>
              <a:buSzPts val="1400"/>
              <a:buChar char="●"/>
              <a:defRPr sz="1467"/>
            </a:lvl4pPr>
            <a:lvl5pPr indent="-317500" lvl="4" marL="2286000" algn="l">
              <a:lnSpc>
                <a:spcPct val="90000"/>
              </a:lnSpc>
              <a:spcBef>
                <a:spcPts val="1067"/>
              </a:spcBef>
              <a:spcAft>
                <a:spcPts val="0"/>
              </a:spcAft>
              <a:buClr>
                <a:srgbClr val="000000"/>
              </a:buClr>
              <a:buSzPts val="1400"/>
              <a:buChar char="○"/>
              <a:defRPr sz="1467"/>
            </a:lvl5pPr>
            <a:lvl6pPr indent="-317500" lvl="5" marL="2743200" algn="l">
              <a:lnSpc>
                <a:spcPct val="90000"/>
              </a:lnSpc>
              <a:spcBef>
                <a:spcPts val="1067"/>
              </a:spcBef>
              <a:spcAft>
                <a:spcPts val="0"/>
              </a:spcAft>
              <a:buClr>
                <a:srgbClr val="000000"/>
              </a:buClr>
              <a:buSzPts val="1400"/>
              <a:buChar char="■"/>
              <a:defRPr sz="1467"/>
            </a:lvl6pPr>
            <a:lvl7pPr indent="-317500" lvl="6" marL="3200400" algn="l">
              <a:lnSpc>
                <a:spcPct val="90000"/>
              </a:lnSpc>
              <a:spcBef>
                <a:spcPts val="1067"/>
              </a:spcBef>
              <a:spcAft>
                <a:spcPts val="0"/>
              </a:spcAft>
              <a:buClr>
                <a:srgbClr val="000000"/>
              </a:buClr>
              <a:buSzPts val="1400"/>
              <a:buChar char="●"/>
              <a:defRPr sz="1467"/>
            </a:lvl7pPr>
            <a:lvl8pPr indent="-317500" lvl="7" marL="3657600" algn="l">
              <a:lnSpc>
                <a:spcPct val="90000"/>
              </a:lnSpc>
              <a:spcBef>
                <a:spcPts val="1067"/>
              </a:spcBef>
              <a:spcAft>
                <a:spcPts val="0"/>
              </a:spcAft>
              <a:buClr>
                <a:srgbClr val="000000"/>
              </a:buClr>
              <a:buSzPts val="1400"/>
              <a:buChar char="○"/>
              <a:defRPr sz="1467"/>
            </a:lvl8pPr>
            <a:lvl9pPr indent="-317500" lvl="8" marL="4114800" algn="l">
              <a:lnSpc>
                <a:spcPct val="90000"/>
              </a:lnSpc>
              <a:spcBef>
                <a:spcPts val="1067"/>
              </a:spcBef>
              <a:spcAft>
                <a:spcPts val="0"/>
              </a:spcAft>
              <a:buClr>
                <a:srgbClr val="000000"/>
              </a:buClr>
              <a:buSzPts val="1400"/>
              <a:buChar char="■"/>
              <a:defRPr sz="1467"/>
            </a:lvl9pPr>
          </a:lstStyle>
          <a:p/>
        </p:txBody>
      </p:sp>
      <p:sp>
        <p:nvSpPr>
          <p:cNvPr id="20" name="Google Shape;20;p4"/>
          <p:cNvSpPr txBox="1"/>
          <p:nvPr>
            <p:ph idx="12" type="sldNum"/>
          </p:nvPr>
        </p:nvSpPr>
        <p:spPr>
          <a:xfrm>
            <a:off x="11095176" y="6411970"/>
            <a:ext cx="258624" cy="253885"/>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467">
              <a:solidFill>
                <a:schemeClr val="dk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35" name="Shape 135"/>
        <p:cNvGrpSpPr/>
        <p:nvPr/>
      </p:nvGrpSpPr>
      <p:grpSpPr>
        <a:xfrm>
          <a:off x="0" y="0"/>
          <a:ext cx="0" cy="0"/>
          <a:chOff x="0" y="0"/>
          <a:chExt cx="0" cy="0"/>
        </a:xfrm>
      </p:grpSpPr>
      <p:sp>
        <p:nvSpPr>
          <p:cNvPr id="136" name="Google Shape;136;p33"/>
          <p:cNvSpPr txBox="1"/>
          <p:nvPr>
            <p:ph type="title"/>
          </p:nvPr>
        </p:nvSpPr>
        <p:spPr>
          <a:xfrm>
            <a:off x="839787" y="365125"/>
            <a:ext cx="10515600" cy="1325700"/>
          </a:xfrm>
          <a:prstGeom prst="rect">
            <a:avLst/>
          </a:prstGeom>
          <a:noFill/>
          <a:ln>
            <a:noFill/>
          </a:ln>
        </p:spPr>
        <p:txBody>
          <a:bodyPr anchorCtr="0" anchor="ctr" bIns="45700" lIns="45700" spcFirstLastPara="1" rIns="45700" wrap="square" tIns="45700">
            <a:normAutofit/>
          </a:bodyPr>
          <a:lstStyle>
            <a:lvl1pPr lvl="0" rtl="0" algn="l">
              <a:lnSpc>
                <a:spcPct val="90000"/>
              </a:lnSpc>
              <a:spcBef>
                <a:spcPts val="0"/>
              </a:spcBef>
              <a:spcAft>
                <a:spcPts val="0"/>
              </a:spcAft>
              <a:buClr>
                <a:srgbClr val="000000"/>
              </a:buClr>
              <a:buSzPts val="1800"/>
              <a:buNone/>
              <a:defRPr/>
            </a:lvl1pPr>
            <a:lvl2pPr lvl="1" rtl="0" algn="l">
              <a:lnSpc>
                <a:spcPct val="90000"/>
              </a:lnSpc>
              <a:spcBef>
                <a:spcPts val="0"/>
              </a:spcBef>
              <a:spcAft>
                <a:spcPts val="0"/>
              </a:spcAft>
              <a:buClr>
                <a:srgbClr val="000000"/>
              </a:buClr>
              <a:buSzPts val="1800"/>
              <a:buNone/>
              <a:defRPr/>
            </a:lvl2pPr>
            <a:lvl3pPr lvl="2" rtl="0" algn="l">
              <a:lnSpc>
                <a:spcPct val="90000"/>
              </a:lnSpc>
              <a:spcBef>
                <a:spcPts val="0"/>
              </a:spcBef>
              <a:spcAft>
                <a:spcPts val="0"/>
              </a:spcAft>
              <a:buClr>
                <a:srgbClr val="000000"/>
              </a:buClr>
              <a:buSzPts val="1800"/>
              <a:buNone/>
              <a:defRPr/>
            </a:lvl3pPr>
            <a:lvl4pPr lvl="3" rtl="0" algn="l">
              <a:lnSpc>
                <a:spcPct val="90000"/>
              </a:lnSpc>
              <a:spcBef>
                <a:spcPts val="0"/>
              </a:spcBef>
              <a:spcAft>
                <a:spcPts val="0"/>
              </a:spcAft>
              <a:buClr>
                <a:srgbClr val="000000"/>
              </a:buClr>
              <a:buSzPts val="1800"/>
              <a:buNone/>
              <a:defRPr/>
            </a:lvl4pPr>
            <a:lvl5pPr lvl="4" rtl="0" algn="l">
              <a:lnSpc>
                <a:spcPct val="90000"/>
              </a:lnSpc>
              <a:spcBef>
                <a:spcPts val="0"/>
              </a:spcBef>
              <a:spcAft>
                <a:spcPts val="0"/>
              </a:spcAft>
              <a:buClr>
                <a:srgbClr val="000000"/>
              </a:buClr>
              <a:buSzPts val="1800"/>
              <a:buNone/>
              <a:defRPr/>
            </a:lvl5pPr>
            <a:lvl6pPr lvl="5" rtl="0" algn="l">
              <a:lnSpc>
                <a:spcPct val="90000"/>
              </a:lnSpc>
              <a:spcBef>
                <a:spcPts val="0"/>
              </a:spcBef>
              <a:spcAft>
                <a:spcPts val="0"/>
              </a:spcAft>
              <a:buClr>
                <a:srgbClr val="000000"/>
              </a:buClr>
              <a:buSzPts val="1800"/>
              <a:buNone/>
              <a:defRPr/>
            </a:lvl6pPr>
            <a:lvl7pPr lvl="6" rtl="0" algn="l">
              <a:lnSpc>
                <a:spcPct val="90000"/>
              </a:lnSpc>
              <a:spcBef>
                <a:spcPts val="0"/>
              </a:spcBef>
              <a:spcAft>
                <a:spcPts val="0"/>
              </a:spcAft>
              <a:buClr>
                <a:srgbClr val="000000"/>
              </a:buClr>
              <a:buSzPts val="1800"/>
              <a:buNone/>
              <a:defRPr/>
            </a:lvl7pPr>
            <a:lvl8pPr lvl="7" rtl="0" algn="l">
              <a:lnSpc>
                <a:spcPct val="90000"/>
              </a:lnSpc>
              <a:spcBef>
                <a:spcPts val="0"/>
              </a:spcBef>
              <a:spcAft>
                <a:spcPts val="0"/>
              </a:spcAft>
              <a:buClr>
                <a:srgbClr val="000000"/>
              </a:buClr>
              <a:buSzPts val="1800"/>
              <a:buNone/>
              <a:defRPr/>
            </a:lvl8pPr>
            <a:lvl9pPr lvl="8" rtl="0" algn="l">
              <a:lnSpc>
                <a:spcPct val="90000"/>
              </a:lnSpc>
              <a:spcBef>
                <a:spcPts val="0"/>
              </a:spcBef>
              <a:spcAft>
                <a:spcPts val="0"/>
              </a:spcAft>
              <a:buClr>
                <a:srgbClr val="000000"/>
              </a:buClr>
              <a:buSzPts val="1800"/>
              <a:buNone/>
              <a:defRPr/>
            </a:lvl9pPr>
          </a:lstStyle>
          <a:p/>
        </p:txBody>
      </p:sp>
      <p:sp>
        <p:nvSpPr>
          <p:cNvPr id="137" name="Google Shape;137;p33"/>
          <p:cNvSpPr txBox="1"/>
          <p:nvPr>
            <p:ph idx="1" type="body"/>
          </p:nvPr>
        </p:nvSpPr>
        <p:spPr>
          <a:xfrm>
            <a:off x="839787" y="1681163"/>
            <a:ext cx="5157900" cy="823800"/>
          </a:xfrm>
          <a:prstGeom prst="rect">
            <a:avLst/>
          </a:prstGeom>
          <a:noFill/>
          <a:ln>
            <a:noFill/>
          </a:ln>
        </p:spPr>
        <p:txBody>
          <a:bodyPr anchorCtr="0" anchor="b" bIns="45700" lIns="45700" spcFirstLastPara="1" rIns="45700" wrap="square" tIns="45700">
            <a:normAutofit/>
          </a:bodyPr>
          <a:lstStyle>
            <a:lvl1pPr indent="-228600" lvl="0" marL="457200" rtl="0" algn="l">
              <a:lnSpc>
                <a:spcPct val="90000"/>
              </a:lnSpc>
              <a:spcBef>
                <a:spcPts val="1000"/>
              </a:spcBef>
              <a:spcAft>
                <a:spcPts val="0"/>
              </a:spcAft>
              <a:buClr>
                <a:srgbClr val="000000"/>
              </a:buClr>
              <a:buSzPts val="2400"/>
              <a:buFont typeface="Calibri"/>
              <a:buNone/>
              <a:defRPr b="1" sz="2400"/>
            </a:lvl1pPr>
            <a:lvl2pPr indent="-228600" lvl="1" marL="914400" rtl="0" algn="l">
              <a:lnSpc>
                <a:spcPct val="90000"/>
              </a:lnSpc>
              <a:spcBef>
                <a:spcPts val="1000"/>
              </a:spcBef>
              <a:spcAft>
                <a:spcPts val="0"/>
              </a:spcAft>
              <a:buClr>
                <a:srgbClr val="000000"/>
              </a:buClr>
              <a:buSzPts val="2400"/>
              <a:buFont typeface="Calibri"/>
              <a:buNone/>
              <a:defRPr b="1" sz="2400"/>
            </a:lvl2pPr>
            <a:lvl3pPr indent="-228600" lvl="2" marL="1371600" rtl="0" algn="l">
              <a:lnSpc>
                <a:spcPct val="90000"/>
              </a:lnSpc>
              <a:spcBef>
                <a:spcPts val="1000"/>
              </a:spcBef>
              <a:spcAft>
                <a:spcPts val="0"/>
              </a:spcAft>
              <a:buClr>
                <a:srgbClr val="000000"/>
              </a:buClr>
              <a:buSzPts val="2400"/>
              <a:buFont typeface="Calibri"/>
              <a:buNone/>
              <a:defRPr b="1" sz="2400"/>
            </a:lvl3pPr>
            <a:lvl4pPr indent="-228600" lvl="3" marL="1828800" rtl="0" algn="l">
              <a:lnSpc>
                <a:spcPct val="90000"/>
              </a:lnSpc>
              <a:spcBef>
                <a:spcPts val="1000"/>
              </a:spcBef>
              <a:spcAft>
                <a:spcPts val="0"/>
              </a:spcAft>
              <a:buClr>
                <a:srgbClr val="000000"/>
              </a:buClr>
              <a:buSzPts val="2400"/>
              <a:buFont typeface="Calibri"/>
              <a:buNone/>
              <a:defRPr b="1" sz="2400"/>
            </a:lvl4pPr>
            <a:lvl5pPr indent="-228600" lvl="4" marL="2286000" rtl="0" algn="l">
              <a:lnSpc>
                <a:spcPct val="90000"/>
              </a:lnSpc>
              <a:spcBef>
                <a:spcPts val="1000"/>
              </a:spcBef>
              <a:spcAft>
                <a:spcPts val="0"/>
              </a:spcAft>
              <a:buClr>
                <a:srgbClr val="000000"/>
              </a:buClr>
              <a:buSzPts val="2400"/>
              <a:buFont typeface="Calibri"/>
              <a:buNone/>
              <a:defRPr b="1" sz="2400"/>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138" name="Google Shape;138;p33"/>
          <p:cNvSpPr txBox="1"/>
          <p:nvPr>
            <p:ph idx="2" type="body"/>
          </p:nvPr>
        </p:nvSpPr>
        <p:spPr>
          <a:xfrm>
            <a:off x="6172200" y="1681163"/>
            <a:ext cx="5183100" cy="823800"/>
          </a:xfrm>
          <a:prstGeom prst="rect">
            <a:avLst/>
          </a:prstGeom>
          <a:noFill/>
          <a:ln>
            <a:noFill/>
          </a:ln>
        </p:spPr>
        <p:txBody>
          <a:bodyPr anchorCtr="0" anchor="b" bIns="45700" lIns="45700" spcFirstLastPara="1" rIns="45700" wrap="square" tIns="45700">
            <a:normAutofit/>
          </a:bodyPr>
          <a:lstStyle>
            <a:lvl1pPr indent="-342900" lvl="0" marL="457200" rtl="0" algn="l">
              <a:lnSpc>
                <a:spcPct val="90000"/>
              </a:lnSpc>
              <a:spcBef>
                <a:spcPts val="1000"/>
              </a:spcBef>
              <a:spcAft>
                <a:spcPts val="0"/>
              </a:spcAft>
              <a:buClr>
                <a:srgbClr val="000000"/>
              </a:buClr>
              <a:buSzPts val="1800"/>
              <a:buChar char="•"/>
              <a:defRPr/>
            </a:lvl1pPr>
            <a:lvl2pPr indent="-342900" lvl="1" marL="914400" rtl="0" algn="l">
              <a:lnSpc>
                <a:spcPct val="90000"/>
              </a:lnSpc>
              <a:spcBef>
                <a:spcPts val="1000"/>
              </a:spcBef>
              <a:spcAft>
                <a:spcPts val="0"/>
              </a:spcAft>
              <a:buClr>
                <a:srgbClr val="000000"/>
              </a:buClr>
              <a:buSzPts val="1800"/>
              <a:buChar char="•"/>
              <a:defRPr/>
            </a:lvl2pPr>
            <a:lvl3pPr indent="-342900" lvl="2" marL="1371600" rtl="0" algn="l">
              <a:lnSpc>
                <a:spcPct val="90000"/>
              </a:lnSpc>
              <a:spcBef>
                <a:spcPts val="1000"/>
              </a:spcBef>
              <a:spcAft>
                <a:spcPts val="0"/>
              </a:spcAft>
              <a:buClr>
                <a:srgbClr val="000000"/>
              </a:buClr>
              <a:buSzPts val="1800"/>
              <a:buChar char="•"/>
              <a:defRPr/>
            </a:lvl3pPr>
            <a:lvl4pPr indent="-342900" lvl="3" marL="1828800" rtl="0" algn="l">
              <a:lnSpc>
                <a:spcPct val="90000"/>
              </a:lnSpc>
              <a:spcBef>
                <a:spcPts val="1000"/>
              </a:spcBef>
              <a:spcAft>
                <a:spcPts val="0"/>
              </a:spcAft>
              <a:buClr>
                <a:srgbClr val="000000"/>
              </a:buClr>
              <a:buSzPts val="1800"/>
              <a:buChar char="•"/>
              <a:defRPr/>
            </a:lvl4pPr>
            <a:lvl5pPr indent="-342900" lvl="4" marL="2286000" rtl="0" algn="l">
              <a:lnSpc>
                <a:spcPct val="90000"/>
              </a:lnSpc>
              <a:spcBef>
                <a:spcPts val="1000"/>
              </a:spcBef>
              <a:spcAft>
                <a:spcPts val="0"/>
              </a:spcAft>
              <a:buClr>
                <a:srgbClr val="000000"/>
              </a:buClr>
              <a:buSzPts val="1800"/>
              <a:buChar char="•"/>
              <a:defRPr/>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139" name="Google Shape;139;p33"/>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rt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rt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rt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rt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rt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rt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rt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rt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sz="900">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TITLE_AND_BODY_2">
    <p:spTree>
      <p:nvGrpSpPr>
        <p:cNvPr id="140" name="Shape 140"/>
        <p:cNvGrpSpPr/>
        <p:nvPr/>
      </p:nvGrpSpPr>
      <p:grpSpPr>
        <a:xfrm>
          <a:off x="0" y="0"/>
          <a:ext cx="0" cy="0"/>
          <a:chOff x="0" y="0"/>
          <a:chExt cx="0" cy="0"/>
        </a:xfrm>
      </p:grpSpPr>
      <p:sp>
        <p:nvSpPr>
          <p:cNvPr id="141" name="Google Shape;141;p34"/>
          <p:cNvSpPr txBox="1"/>
          <p:nvPr>
            <p:ph type="title"/>
          </p:nvPr>
        </p:nvSpPr>
        <p:spPr>
          <a:xfrm>
            <a:off x="831850" y="1709738"/>
            <a:ext cx="10515600" cy="2852700"/>
          </a:xfrm>
          <a:prstGeom prst="rect">
            <a:avLst/>
          </a:prstGeom>
          <a:noFill/>
          <a:ln>
            <a:noFill/>
          </a:ln>
        </p:spPr>
        <p:txBody>
          <a:bodyPr anchorCtr="0" anchor="b" bIns="45700" lIns="45700" spcFirstLastPara="1" rIns="45700" wrap="square" tIns="45700">
            <a:normAutofit/>
          </a:bodyPr>
          <a:lstStyle>
            <a:lvl1pPr lvl="0" rtl="0" algn="l">
              <a:lnSpc>
                <a:spcPct val="90000"/>
              </a:lnSpc>
              <a:spcBef>
                <a:spcPts val="0"/>
              </a:spcBef>
              <a:spcAft>
                <a:spcPts val="0"/>
              </a:spcAft>
              <a:buClr>
                <a:srgbClr val="000000"/>
              </a:buClr>
              <a:buSzPts val="6000"/>
              <a:buFont typeface="Calibri"/>
              <a:buNone/>
              <a:defRPr sz="6000"/>
            </a:lvl1pPr>
            <a:lvl2pPr lvl="1" rtl="0" algn="l">
              <a:lnSpc>
                <a:spcPct val="90000"/>
              </a:lnSpc>
              <a:spcBef>
                <a:spcPts val="0"/>
              </a:spcBef>
              <a:spcAft>
                <a:spcPts val="0"/>
              </a:spcAft>
              <a:buClr>
                <a:srgbClr val="000000"/>
              </a:buClr>
              <a:buSzPts val="1800"/>
              <a:buNone/>
              <a:defRPr/>
            </a:lvl2pPr>
            <a:lvl3pPr lvl="2" rtl="0" algn="l">
              <a:lnSpc>
                <a:spcPct val="90000"/>
              </a:lnSpc>
              <a:spcBef>
                <a:spcPts val="0"/>
              </a:spcBef>
              <a:spcAft>
                <a:spcPts val="0"/>
              </a:spcAft>
              <a:buClr>
                <a:srgbClr val="000000"/>
              </a:buClr>
              <a:buSzPts val="1800"/>
              <a:buNone/>
              <a:defRPr/>
            </a:lvl3pPr>
            <a:lvl4pPr lvl="3" rtl="0" algn="l">
              <a:lnSpc>
                <a:spcPct val="90000"/>
              </a:lnSpc>
              <a:spcBef>
                <a:spcPts val="0"/>
              </a:spcBef>
              <a:spcAft>
                <a:spcPts val="0"/>
              </a:spcAft>
              <a:buClr>
                <a:srgbClr val="000000"/>
              </a:buClr>
              <a:buSzPts val="1800"/>
              <a:buNone/>
              <a:defRPr/>
            </a:lvl4pPr>
            <a:lvl5pPr lvl="4" rtl="0" algn="l">
              <a:lnSpc>
                <a:spcPct val="90000"/>
              </a:lnSpc>
              <a:spcBef>
                <a:spcPts val="0"/>
              </a:spcBef>
              <a:spcAft>
                <a:spcPts val="0"/>
              </a:spcAft>
              <a:buClr>
                <a:srgbClr val="000000"/>
              </a:buClr>
              <a:buSzPts val="1800"/>
              <a:buNone/>
              <a:defRPr/>
            </a:lvl5pPr>
            <a:lvl6pPr lvl="5" rtl="0" algn="l">
              <a:lnSpc>
                <a:spcPct val="90000"/>
              </a:lnSpc>
              <a:spcBef>
                <a:spcPts val="0"/>
              </a:spcBef>
              <a:spcAft>
                <a:spcPts val="0"/>
              </a:spcAft>
              <a:buClr>
                <a:srgbClr val="000000"/>
              </a:buClr>
              <a:buSzPts val="1800"/>
              <a:buNone/>
              <a:defRPr/>
            </a:lvl6pPr>
            <a:lvl7pPr lvl="6" rtl="0" algn="l">
              <a:lnSpc>
                <a:spcPct val="90000"/>
              </a:lnSpc>
              <a:spcBef>
                <a:spcPts val="0"/>
              </a:spcBef>
              <a:spcAft>
                <a:spcPts val="0"/>
              </a:spcAft>
              <a:buClr>
                <a:srgbClr val="000000"/>
              </a:buClr>
              <a:buSzPts val="1800"/>
              <a:buNone/>
              <a:defRPr/>
            </a:lvl7pPr>
            <a:lvl8pPr lvl="7" rtl="0" algn="l">
              <a:lnSpc>
                <a:spcPct val="90000"/>
              </a:lnSpc>
              <a:spcBef>
                <a:spcPts val="0"/>
              </a:spcBef>
              <a:spcAft>
                <a:spcPts val="0"/>
              </a:spcAft>
              <a:buClr>
                <a:srgbClr val="000000"/>
              </a:buClr>
              <a:buSzPts val="1800"/>
              <a:buNone/>
              <a:defRPr/>
            </a:lvl8pPr>
            <a:lvl9pPr lvl="8" rtl="0" algn="l">
              <a:lnSpc>
                <a:spcPct val="90000"/>
              </a:lnSpc>
              <a:spcBef>
                <a:spcPts val="0"/>
              </a:spcBef>
              <a:spcAft>
                <a:spcPts val="0"/>
              </a:spcAft>
              <a:buClr>
                <a:srgbClr val="000000"/>
              </a:buClr>
              <a:buSzPts val="1800"/>
              <a:buNone/>
              <a:defRPr/>
            </a:lvl9pPr>
          </a:lstStyle>
          <a:p/>
        </p:txBody>
      </p:sp>
      <p:sp>
        <p:nvSpPr>
          <p:cNvPr id="142" name="Google Shape;142;p34"/>
          <p:cNvSpPr txBox="1"/>
          <p:nvPr>
            <p:ph idx="1" type="body"/>
          </p:nvPr>
        </p:nvSpPr>
        <p:spPr>
          <a:xfrm>
            <a:off x="831850" y="4589462"/>
            <a:ext cx="10515600" cy="15003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1000"/>
              </a:spcBef>
              <a:spcAft>
                <a:spcPts val="0"/>
              </a:spcAft>
              <a:buClr>
                <a:srgbClr val="888888"/>
              </a:buClr>
              <a:buSzPts val="2400"/>
              <a:buFont typeface="Calibri"/>
              <a:buNone/>
              <a:defRPr sz="2400">
                <a:solidFill>
                  <a:srgbClr val="888888"/>
                </a:solidFill>
              </a:defRPr>
            </a:lvl1pPr>
            <a:lvl2pPr indent="-228600" lvl="1" marL="914400" rtl="0" algn="l">
              <a:lnSpc>
                <a:spcPct val="90000"/>
              </a:lnSpc>
              <a:spcBef>
                <a:spcPts val="1000"/>
              </a:spcBef>
              <a:spcAft>
                <a:spcPts val="0"/>
              </a:spcAft>
              <a:buClr>
                <a:srgbClr val="888888"/>
              </a:buClr>
              <a:buSzPts val="2400"/>
              <a:buFont typeface="Calibri"/>
              <a:buNone/>
              <a:defRPr sz="2400">
                <a:solidFill>
                  <a:srgbClr val="888888"/>
                </a:solidFill>
              </a:defRPr>
            </a:lvl2pPr>
            <a:lvl3pPr indent="-228600" lvl="2" marL="1371600" rtl="0" algn="l">
              <a:lnSpc>
                <a:spcPct val="90000"/>
              </a:lnSpc>
              <a:spcBef>
                <a:spcPts val="1000"/>
              </a:spcBef>
              <a:spcAft>
                <a:spcPts val="0"/>
              </a:spcAft>
              <a:buClr>
                <a:srgbClr val="888888"/>
              </a:buClr>
              <a:buSzPts val="2400"/>
              <a:buFont typeface="Calibri"/>
              <a:buNone/>
              <a:defRPr sz="2400">
                <a:solidFill>
                  <a:srgbClr val="888888"/>
                </a:solidFill>
              </a:defRPr>
            </a:lvl3pPr>
            <a:lvl4pPr indent="-228600" lvl="3" marL="1828800" rtl="0" algn="l">
              <a:lnSpc>
                <a:spcPct val="90000"/>
              </a:lnSpc>
              <a:spcBef>
                <a:spcPts val="1000"/>
              </a:spcBef>
              <a:spcAft>
                <a:spcPts val="0"/>
              </a:spcAft>
              <a:buClr>
                <a:srgbClr val="888888"/>
              </a:buClr>
              <a:buSzPts val="2400"/>
              <a:buFont typeface="Calibri"/>
              <a:buNone/>
              <a:defRPr sz="2400">
                <a:solidFill>
                  <a:srgbClr val="888888"/>
                </a:solidFill>
              </a:defRPr>
            </a:lvl4pPr>
            <a:lvl5pPr indent="-228600" lvl="4" marL="2286000" rtl="0" algn="l">
              <a:lnSpc>
                <a:spcPct val="90000"/>
              </a:lnSpc>
              <a:spcBef>
                <a:spcPts val="1000"/>
              </a:spcBef>
              <a:spcAft>
                <a:spcPts val="0"/>
              </a:spcAft>
              <a:buClr>
                <a:srgbClr val="888888"/>
              </a:buClr>
              <a:buSzPts val="2400"/>
              <a:buFont typeface="Calibri"/>
              <a:buNone/>
              <a:defRPr sz="2400">
                <a:solidFill>
                  <a:srgbClr val="888888"/>
                </a:solidFill>
              </a:defRPr>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143" name="Google Shape;143;p34"/>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rt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rt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rt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rt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rt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rt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rt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rt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sz="900">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48" name="Shape 148"/>
        <p:cNvGrpSpPr/>
        <p:nvPr/>
      </p:nvGrpSpPr>
      <p:grpSpPr>
        <a:xfrm>
          <a:off x="0" y="0"/>
          <a:ext cx="0" cy="0"/>
          <a:chOff x="0" y="0"/>
          <a:chExt cx="0" cy="0"/>
        </a:xfrm>
      </p:grpSpPr>
      <p:sp>
        <p:nvSpPr>
          <p:cNvPr id="149" name="Google Shape;149;p36"/>
          <p:cNvSpPr txBox="1"/>
          <p:nvPr>
            <p:ph idx="1" type="body"/>
          </p:nvPr>
        </p:nvSpPr>
        <p:spPr>
          <a:xfrm>
            <a:off x="603249" y="5919524"/>
            <a:ext cx="10985400" cy="318600"/>
          </a:xfrm>
          <a:prstGeom prst="rect">
            <a:avLst/>
          </a:prstGeom>
          <a:noFill/>
          <a:ln>
            <a:noFill/>
          </a:ln>
        </p:spPr>
        <p:txBody>
          <a:bodyPr anchorCtr="0" anchor="b" bIns="45700" lIns="45700" spcFirstLastPara="1" rIns="45700" wrap="square" tIns="45700">
            <a:normAutofit/>
          </a:bodyPr>
          <a:lstStyle>
            <a:lvl1pPr indent="-228600" lvl="0" marL="457200" algn="l">
              <a:lnSpc>
                <a:spcPct val="100000"/>
              </a:lnSpc>
              <a:spcBef>
                <a:spcPts val="0"/>
              </a:spcBef>
              <a:spcAft>
                <a:spcPts val="0"/>
              </a:spcAft>
              <a:buClr>
                <a:srgbClr val="FFFFFF"/>
              </a:buClr>
              <a:buSzPts val="1800"/>
              <a:buFont typeface="Helvetica Neue"/>
              <a:buNone/>
              <a:defRPr b="1" sz="1800"/>
            </a:lvl1pPr>
            <a:lvl2pPr indent="-369189" lvl="1" marL="914400" algn="l">
              <a:lnSpc>
                <a:spcPct val="90000"/>
              </a:lnSpc>
              <a:spcBef>
                <a:spcPts val="2250"/>
              </a:spcBef>
              <a:spcAft>
                <a:spcPts val="0"/>
              </a:spcAft>
              <a:buClr>
                <a:srgbClr val="FFFFFF"/>
              </a:buClr>
              <a:buSzPts val="2214"/>
              <a:buChar char="•"/>
              <a:defRPr/>
            </a:lvl2pPr>
            <a:lvl3pPr indent="-369189" lvl="2" marL="1371600" algn="l">
              <a:lnSpc>
                <a:spcPct val="90000"/>
              </a:lnSpc>
              <a:spcBef>
                <a:spcPts val="2250"/>
              </a:spcBef>
              <a:spcAft>
                <a:spcPts val="0"/>
              </a:spcAft>
              <a:buClr>
                <a:srgbClr val="FFFFFF"/>
              </a:buClr>
              <a:buSzPts val="2214"/>
              <a:buChar char="•"/>
              <a:defRPr/>
            </a:lvl3pPr>
            <a:lvl4pPr indent="-369189" lvl="3" marL="1828800" algn="l">
              <a:lnSpc>
                <a:spcPct val="90000"/>
              </a:lnSpc>
              <a:spcBef>
                <a:spcPts val="2250"/>
              </a:spcBef>
              <a:spcAft>
                <a:spcPts val="0"/>
              </a:spcAft>
              <a:buClr>
                <a:srgbClr val="FFFFFF"/>
              </a:buClr>
              <a:buSzPts val="2214"/>
              <a:buChar char="•"/>
              <a:defRPr/>
            </a:lvl4pPr>
            <a:lvl5pPr indent="-369189" lvl="4" marL="2286000" algn="l">
              <a:lnSpc>
                <a:spcPct val="90000"/>
              </a:lnSpc>
              <a:spcBef>
                <a:spcPts val="2250"/>
              </a:spcBef>
              <a:spcAft>
                <a:spcPts val="0"/>
              </a:spcAft>
              <a:buClr>
                <a:srgbClr val="FFFFFF"/>
              </a:buClr>
              <a:buSzPts val="2214"/>
              <a:buChar char="•"/>
              <a:defRPr/>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150" name="Google Shape;150;p36"/>
          <p:cNvSpPr txBox="1"/>
          <p:nvPr>
            <p:ph type="title"/>
          </p:nvPr>
        </p:nvSpPr>
        <p:spPr>
          <a:xfrm>
            <a:off x="603248" y="1287496"/>
            <a:ext cx="10985400" cy="23241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FFFFFF"/>
              </a:buClr>
              <a:buSzPts val="5800"/>
              <a:buFont typeface="Helvetica Neue"/>
              <a:buNone/>
              <a:defRPr sz="5800"/>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151" name="Google Shape;151;p36"/>
          <p:cNvSpPr txBox="1"/>
          <p:nvPr>
            <p:ph idx="2" type="body"/>
          </p:nvPr>
        </p:nvSpPr>
        <p:spPr>
          <a:xfrm>
            <a:off x="603250" y="3598433"/>
            <a:ext cx="10985400" cy="95250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FFFFFF"/>
              </a:buClr>
              <a:buSzPts val="2750"/>
              <a:buFont typeface="Helvetica Neue"/>
              <a:buNone/>
              <a:defRPr b="1" sz="2750"/>
            </a:lvl1pPr>
            <a:lvl2pPr indent="-228600" lvl="1" marL="914400" algn="l">
              <a:lnSpc>
                <a:spcPct val="100000"/>
              </a:lnSpc>
              <a:spcBef>
                <a:spcPts val="0"/>
              </a:spcBef>
              <a:spcAft>
                <a:spcPts val="0"/>
              </a:spcAft>
              <a:buClr>
                <a:srgbClr val="FFFFFF"/>
              </a:buClr>
              <a:buSzPts val="2750"/>
              <a:buFont typeface="Helvetica Neue"/>
              <a:buNone/>
              <a:defRPr b="1" sz="2750"/>
            </a:lvl2pPr>
            <a:lvl3pPr indent="-228600" lvl="2" marL="1371600" algn="l">
              <a:lnSpc>
                <a:spcPct val="100000"/>
              </a:lnSpc>
              <a:spcBef>
                <a:spcPts val="0"/>
              </a:spcBef>
              <a:spcAft>
                <a:spcPts val="0"/>
              </a:spcAft>
              <a:buClr>
                <a:srgbClr val="FFFFFF"/>
              </a:buClr>
              <a:buSzPts val="2750"/>
              <a:buFont typeface="Helvetica Neue"/>
              <a:buNone/>
              <a:defRPr b="1" sz="2750"/>
            </a:lvl3pPr>
            <a:lvl4pPr indent="-228600" lvl="3" marL="1828800" algn="l">
              <a:lnSpc>
                <a:spcPct val="100000"/>
              </a:lnSpc>
              <a:spcBef>
                <a:spcPts val="0"/>
              </a:spcBef>
              <a:spcAft>
                <a:spcPts val="0"/>
              </a:spcAft>
              <a:buClr>
                <a:srgbClr val="FFFFFF"/>
              </a:buClr>
              <a:buSzPts val="2750"/>
              <a:buFont typeface="Helvetica Neue"/>
              <a:buNone/>
              <a:defRPr b="1" sz="2750"/>
            </a:lvl4pPr>
            <a:lvl5pPr indent="-228600" lvl="4" marL="2286000" algn="l">
              <a:lnSpc>
                <a:spcPct val="100000"/>
              </a:lnSpc>
              <a:spcBef>
                <a:spcPts val="0"/>
              </a:spcBef>
              <a:spcAft>
                <a:spcPts val="0"/>
              </a:spcAft>
              <a:buClr>
                <a:srgbClr val="FFFFFF"/>
              </a:buClr>
              <a:buSzPts val="2750"/>
              <a:buFont typeface="Helvetica Neue"/>
              <a:buNone/>
              <a:defRPr b="1" sz="2750"/>
            </a:lvl5pPr>
            <a:lvl6pPr indent="-369189" lvl="5" marL="2743200" algn="l">
              <a:lnSpc>
                <a:spcPct val="90000"/>
              </a:lnSpc>
              <a:spcBef>
                <a:spcPts val="2250"/>
              </a:spcBef>
              <a:spcAft>
                <a:spcPts val="0"/>
              </a:spcAft>
              <a:buClr>
                <a:srgbClr val="FFFFFF"/>
              </a:buClr>
              <a:buSzPts val="2214"/>
              <a:buChar char="•"/>
              <a:defRPr/>
            </a:lvl6pPr>
            <a:lvl7pPr indent="-369189" lvl="6" marL="3200400" algn="l">
              <a:lnSpc>
                <a:spcPct val="90000"/>
              </a:lnSpc>
              <a:spcBef>
                <a:spcPts val="2250"/>
              </a:spcBef>
              <a:spcAft>
                <a:spcPts val="0"/>
              </a:spcAft>
              <a:buClr>
                <a:srgbClr val="FFFFFF"/>
              </a:buClr>
              <a:buSzPts val="2214"/>
              <a:buChar char="•"/>
              <a:defRPr/>
            </a:lvl7pPr>
            <a:lvl8pPr indent="-369189" lvl="7" marL="3657600" algn="l">
              <a:lnSpc>
                <a:spcPct val="90000"/>
              </a:lnSpc>
              <a:spcBef>
                <a:spcPts val="2250"/>
              </a:spcBef>
              <a:spcAft>
                <a:spcPts val="0"/>
              </a:spcAft>
              <a:buClr>
                <a:srgbClr val="FFFFFF"/>
              </a:buClr>
              <a:buSzPts val="2214"/>
              <a:buChar char="•"/>
              <a:defRPr/>
            </a:lvl8pPr>
            <a:lvl9pPr indent="-369189" lvl="8" marL="4114800" algn="l">
              <a:lnSpc>
                <a:spcPct val="90000"/>
              </a:lnSpc>
              <a:spcBef>
                <a:spcPts val="2250"/>
              </a:spcBef>
              <a:spcAft>
                <a:spcPts val="0"/>
              </a:spcAft>
              <a:buClr>
                <a:srgbClr val="FFFFFF"/>
              </a:buClr>
              <a:buSzPts val="2214"/>
              <a:buChar char="•"/>
              <a:defRPr/>
            </a:lvl9pPr>
          </a:lstStyle>
          <a:p/>
        </p:txBody>
      </p:sp>
      <p:sp>
        <p:nvSpPr>
          <p:cNvPr id="152" name="Google Shape;152;p36"/>
          <p:cNvSpPr txBox="1"/>
          <p:nvPr>
            <p:ph idx="12" type="sldNum"/>
          </p:nvPr>
        </p:nvSpPr>
        <p:spPr>
          <a:xfrm>
            <a:off x="5982187" y="6486708"/>
            <a:ext cx="227700" cy="2412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900"/>
              <a:buFont typeface="Helvetica Neue"/>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3" name="Shape 153"/>
        <p:cNvGrpSpPr/>
        <p:nvPr/>
      </p:nvGrpSpPr>
      <p:grpSpPr>
        <a:xfrm>
          <a:off x="0" y="0"/>
          <a:ext cx="0" cy="0"/>
          <a:chOff x="0" y="0"/>
          <a:chExt cx="0" cy="0"/>
        </a:xfrm>
      </p:grpSpPr>
      <p:sp>
        <p:nvSpPr>
          <p:cNvPr id="154" name="Google Shape;154;p37"/>
          <p:cNvSpPr txBox="1"/>
          <p:nvPr>
            <p:ph type="title"/>
          </p:nvPr>
        </p:nvSpPr>
        <p:spPr>
          <a:xfrm>
            <a:off x="415600" y="593366"/>
            <a:ext cx="11360700" cy="763500"/>
          </a:xfrm>
          <a:prstGeom prst="rect">
            <a:avLst/>
          </a:prstGeom>
          <a:noFill/>
          <a:ln>
            <a:noFill/>
          </a:ln>
        </p:spPr>
        <p:txBody>
          <a:bodyPr anchorCtr="0" anchor="t" bIns="91400" lIns="91400" spcFirstLastPara="1" rIns="91400" wrap="square" tIns="91400">
            <a:normAutofit/>
          </a:bodyPr>
          <a:lstStyle>
            <a:lvl1pPr lvl="0" algn="l">
              <a:lnSpc>
                <a:spcPct val="90000"/>
              </a:lnSpc>
              <a:spcBef>
                <a:spcPts val="0"/>
              </a:spcBef>
              <a:spcAft>
                <a:spcPts val="0"/>
              </a:spcAft>
              <a:buClr>
                <a:srgbClr val="000000"/>
              </a:buClr>
              <a:buSzPts val="5200"/>
              <a:buFont typeface="Cambria"/>
              <a:buNone/>
              <a:defRPr sz="5200">
                <a:latin typeface="Cambria"/>
                <a:ea typeface="Cambria"/>
                <a:cs typeface="Cambria"/>
                <a:sym typeface="Cambria"/>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55" name="Google Shape;155;p37"/>
          <p:cNvSpPr txBox="1"/>
          <p:nvPr>
            <p:ph idx="1" type="body"/>
          </p:nvPr>
        </p:nvSpPr>
        <p:spPr>
          <a:xfrm>
            <a:off x="415600" y="1536633"/>
            <a:ext cx="11360700" cy="4555200"/>
          </a:xfrm>
          <a:prstGeom prst="rect">
            <a:avLst/>
          </a:prstGeom>
          <a:noFill/>
          <a:ln>
            <a:noFill/>
          </a:ln>
        </p:spPr>
        <p:txBody>
          <a:bodyPr anchorCtr="0" anchor="t" bIns="91400" lIns="91400" spcFirstLastPara="1" rIns="91400" wrap="square" tIns="91400">
            <a:normAutofit/>
          </a:bodyPr>
          <a:lstStyle>
            <a:lvl1pPr indent="-406400" lvl="0" marL="457200" algn="l">
              <a:lnSpc>
                <a:spcPct val="90000"/>
              </a:lnSpc>
              <a:spcBef>
                <a:spcPts val="0"/>
              </a:spcBef>
              <a:spcAft>
                <a:spcPts val="0"/>
              </a:spcAft>
              <a:buClr>
                <a:srgbClr val="000000"/>
              </a:buClr>
              <a:buSzPts val="2800"/>
              <a:buChar char="●"/>
              <a:defRPr/>
            </a:lvl1pPr>
            <a:lvl2pPr indent="-406400" lvl="1" marL="914400" algn="l">
              <a:lnSpc>
                <a:spcPct val="90000"/>
              </a:lnSpc>
              <a:spcBef>
                <a:spcPts val="0"/>
              </a:spcBef>
              <a:spcAft>
                <a:spcPts val="0"/>
              </a:spcAft>
              <a:buClr>
                <a:srgbClr val="000000"/>
              </a:buClr>
              <a:buSzPts val="2800"/>
              <a:buChar char="○"/>
              <a:defRPr/>
            </a:lvl2pPr>
            <a:lvl3pPr indent="-406400" lvl="2" marL="1371600" algn="l">
              <a:lnSpc>
                <a:spcPct val="90000"/>
              </a:lnSpc>
              <a:spcBef>
                <a:spcPts val="0"/>
              </a:spcBef>
              <a:spcAft>
                <a:spcPts val="0"/>
              </a:spcAft>
              <a:buClr>
                <a:srgbClr val="000000"/>
              </a:buClr>
              <a:buSzPts val="2800"/>
              <a:buChar char="■"/>
              <a:defRPr/>
            </a:lvl3pPr>
            <a:lvl4pPr indent="-406400" lvl="3" marL="1828800" algn="l">
              <a:lnSpc>
                <a:spcPct val="90000"/>
              </a:lnSpc>
              <a:spcBef>
                <a:spcPts val="0"/>
              </a:spcBef>
              <a:spcAft>
                <a:spcPts val="0"/>
              </a:spcAft>
              <a:buClr>
                <a:srgbClr val="000000"/>
              </a:buClr>
              <a:buSzPts val="2800"/>
              <a:buChar char="●"/>
              <a:defRPr/>
            </a:lvl4pPr>
            <a:lvl5pPr indent="-406400" lvl="4" marL="2286000" algn="l">
              <a:lnSpc>
                <a:spcPct val="90000"/>
              </a:lnSpc>
              <a:spcBef>
                <a:spcPts val="0"/>
              </a:spcBef>
              <a:spcAft>
                <a:spcPts val="0"/>
              </a:spcAft>
              <a:buClr>
                <a:srgbClr val="000000"/>
              </a:buClr>
              <a:buSzPts val="2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56" name="Google Shape;156;p37"/>
          <p:cNvSpPr txBox="1"/>
          <p:nvPr>
            <p:ph idx="12" type="sldNum"/>
          </p:nvPr>
        </p:nvSpPr>
        <p:spPr>
          <a:xfrm>
            <a:off x="11678177" y="6310165"/>
            <a:ext cx="350100" cy="369300"/>
          </a:xfrm>
          <a:prstGeom prst="rect">
            <a:avLst/>
          </a:prstGeom>
          <a:noFill/>
          <a:ln>
            <a:noFill/>
          </a:ln>
        </p:spPr>
        <p:txBody>
          <a:bodyPr anchorCtr="0" anchor="ctr" bIns="91400" lIns="91400" spcFirstLastPara="1" rIns="91400" wrap="square" tIns="914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57" name="Shape 157"/>
        <p:cNvGrpSpPr/>
        <p:nvPr/>
      </p:nvGrpSpPr>
      <p:grpSpPr>
        <a:xfrm>
          <a:off x="0" y="0"/>
          <a:ext cx="0" cy="0"/>
          <a:chOff x="0" y="0"/>
          <a:chExt cx="0" cy="0"/>
        </a:xfrm>
      </p:grpSpPr>
      <p:sp>
        <p:nvSpPr>
          <p:cNvPr id="158" name="Google Shape;158;p38"/>
          <p:cNvSpPr txBox="1"/>
          <p:nvPr>
            <p:ph type="title"/>
          </p:nvPr>
        </p:nvSpPr>
        <p:spPr>
          <a:xfrm>
            <a:off x="839787" y="457200"/>
            <a:ext cx="3932100" cy="16002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59" name="Google Shape;159;p38"/>
          <p:cNvSpPr/>
          <p:nvPr>
            <p:ph idx="2" type="pic"/>
          </p:nvPr>
        </p:nvSpPr>
        <p:spPr>
          <a:xfrm>
            <a:off x="5183187" y="987425"/>
            <a:ext cx="6172200" cy="4873500"/>
          </a:xfrm>
          <a:prstGeom prst="rect">
            <a:avLst/>
          </a:prstGeom>
          <a:noFill/>
          <a:ln>
            <a:noFill/>
          </a:ln>
        </p:spPr>
      </p:sp>
      <p:sp>
        <p:nvSpPr>
          <p:cNvPr id="160" name="Google Shape;160;p38"/>
          <p:cNvSpPr txBox="1"/>
          <p:nvPr>
            <p:ph idx="1" type="body"/>
          </p:nvPr>
        </p:nvSpPr>
        <p:spPr>
          <a:xfrm>
            <a:off x="839787" y="2057400"/>
            <a:ext cx="3932100" cy="3811500"/>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600"/>
              <a:buFont typeface="Calibri"/>
              <a:buNone/>
              <a:defRPr sz="1600"/>
            </a:lvl1pPr>
            <a:lvl2pPr indent="-228600" lvl="1" marL="914400" algn="l">
              <a:lnSpc>
                <a:spcPct val="90000"/>
              </a:lnSpc>
              <a:spcBef>
                <a:spcPts val="1000"/>
              </a:spcBef>
              <a:spcAft>
                <a:spcPts val="0"/>
              </a:spcAft>
              <a:buClr>
                <a:srgbClr val="000000"/>
              </a:buClr>
              <a:buSzPts val="1600"/>
              <a:buFont typeface="Calibri"/>
              <a:buNone/>
              <a:defRPr sz="1600"/>
            </a:lvl2pPr>
            <a:lvl3pPr indent="-228600" lvl="2" marL="1371600" algn="l">
              <a:lnSpc>
                <a:spcPct val="90000"/>
              </a:lnSpc>
              <a:spcBef>
                <a:spcPts val="1000"/>
              </a:spcBef>
              <a:spcAft>
                <a:spcPts val="0"/>
              </a:spcAft>
              <a:buClr>
                <a:srgbClr val="000000"/>
              </a:buClr>
              <a:buSzPts val="1600"/>
              <a:buFont typeface="Calibri"/>
              <a:buNone/>
              <a:defRPr sz="1600"/>
            </a:lvl3pPr>
            <a:lvl4pPr indent="-228600" lvl="3" marL="1828800" algn="l">
              <a:lnSpc>
                <a:spcPct val="90000"/>
              </a:lnSpc>
              <a:spcBef>
                <a:spcPts val="1000"/>
              </a:spcBef>
              <a:spcAft>
                <a:spcPts val="0"/>
              </a:spcAft>
              <a:buClr>
                <a:srgbClr val="000000"/>
              </a:buClr>
              <a:buSzPts val="1600"/>
              <a:buFont typeface="Calibri"/>
              <a:buNone/>
              <a:defRPr sz="1600"/>
            </a:lvl4pPr>
            <a:lvl5pPr indent="-228600" lvl="4" marL="2286000" algn="l">
              <a:lnSpc>
                <a:spcPct val="90000"/>
              </a:lnSpc>
              <a:spcBef>
                <a:spcPts val="1000"/>
              </a:spcBef>
              <a:spcAft>
                <a:spcPts val="0"/>
              </a:spcAft>
              <a:buClr>
                <a:srgbClr val="000000"/>
              </a:buClr>
              <a:buSzPts val="1600"/>
              <a:buFont typeface="Calibri"/>
              <a:buNone/>
              <a:defRPr sz="16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61" name="Google Shape;161;p38"/>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showMasterSp="0">
  <p:cSld name="TITLE_AND_BODY_1">
    <p:spTree>
      <p:nvGrpSpPr>
        <p:cNvPr id="162" name="Shape 162"/>
        <p:cNvGrpSpPr/>
        <p:nvPr/>
      </p:nvGrpSpPr>
      <p:grpSpPr>
        <a:xfrm>
          <a:off x="0" y="0"/>
          <a:ext cx="0" cy="0"/>
          <a:chOff x="0" y="0"/>
          <a:chExt cx="0" cy="0"/>
        </a:xfrm>
      </p:grpSpPr>
      <p:sp>
        <p:nvSpPr>
          <p:cNvPr id="163" name="Google Shape;163;p39"/>
          <p:cNvSpPr txBox="1"/>
          <p:nvPr>
            <p:ph type="title"/>
          </p:nvPr>
        </p:nvSpPr>
        <p:spPr>
          <a:xfrm>
            <a:off x="488252" y="454624"/>
            <a:ext cx="11239500" cy="1339500"/>
          </a:xfrm>
          <a:prstGeom prst="rect">
            <a:avLst/>
          </a:prstGeom>
          <a:noFill/>
          <a:ln>
            <a:noFill/>
          </a:ln>
        </p:spPr>
        <p:txBody>
          <a:bodyPr anchorCtr="0" anchor="ctr" bIns="39275" lIns="78575" spcFirstLastPara="1" rIns="78575" wrap="square" tIns="39275">
            <a:normAutofit/>
          </a:bodyPr>
          <a:lstStyle>
            <a:lvl1pPr lvl="0" algn="l">
              <a:lnSpc>
                <a:spcPct val="90000"/>
              </a:lnSpc>
              <a:spcBef>
                <a:spcPts val="0"/>
              </a:spcBef>
              <a:spcAft>
                <a:spcPts val="0"/>
              </a:spcAft>
              <a:buClr>
                <a:schemeClr val="dk1"/>
              </a:buClr>
              <a:buSzPts val="15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p:txBody>
      </p:sp>
      <p:sp>
        <p:nvSpPr>
          <p:cNvPr id="164" name="Google Shape;164;p39"/>
          <p:cNvSpPr txBox="1"/>
          <p:nvPr>
            <p:ph idx="12" type="sldNum"/>
          </p:nvPr>
        </p:nvSpPr>
        <p:spPr>
          <a:xfrm>
            <a:off x="8610600" y="6356351"/>
            <a:ext cx="2743200" cy="248700"/>
          </a:xfrm>
          <a:prstGeom prst="rect">
            <a:avLst/>
          </a:prstGeom>
          <a:noFill/>
          <a:ln>
            <a:noFill/>
          </a:ln>
        </p:spPr>
        <p:txBody>
          <a:bodyPr anchorCtr="0" anchor="ctr" bIns="39275" lIns="78575" spcFirstLastPara="1" rIns="78575" wrap="square" tIns="39275">
            <a:spAutoFit/>
          </a:bodyPr>
          <a:lstStyle>
            <a:lvl1pPr indent="0" lvl="0"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100"/>
              <a:buFont typeface="Calibri"/>
              <a:buNone/>
              <a:defRPr b="0" i="0" sz="11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2" name="Shape 172"/>
        <p:cNvGrpSpPr/>
        <p:nvPr/>
      </p:nvGrpSpPr>
      <p:grpSpPr>
        <a:xfrm>
          <a:off x="0" y="0"/>
          <a:ext cx="0" cy="0"/>
          <a:chOff x="0" y="0"/>
          <a:chExt cx="0" cy="0"/>
        </a:xfrm>
      </p:grpSpPr>
      <p:sp>
        <p:nvSpPr>
          <p:cNvPr id="173" name="Google Shape;173;p41"/>
          <p:cNvSpPr txBox="1"/>
          <p:nvPr>
            <p:ph type="title"/>
          </p:nvPr>
        </p:nvSpPr>
        <p:spPr>
          <a:xfrm>
            <a:off x="718649" y="178413"/>
            <a:ext cx="8000153" cy="67057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b="1" i="1" sz="4500">
                <a:solidFill>
                  <a:schemeClr val="lt1"/>
                </a:solidFill>
                <a:latin typeface="Arial"/>
                <a:ea typeface="Arial"/>
                <a:cs typeface="Arial"/>
                <a:sym typeface="Aria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74" name="Google Shape;174;p41"/>
          <p:cNvSpPr txBox="1"/>
          <p:nvPr>
            <p:ph idx="1" type="body"/>
          </p:nvPr>
        </p:nvSpPr>
        <p:spPr>
          <a:xfrm>
            <a:off x="308187" y="1247440"/>
            <a:ext cx="11575625" cy="194855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b="0" i="0" sz="1900">
                <a:solidFill>
                  <a:schemeClr val="dk1"/>
                </a:solidFill>
                <a:latin typeface="Arial"/>
                <a:ea typeface="Arial"/>
                <a:cs typeface="Arial"/>
                <a:sym typeface="Arial"/>
              </a:defRPr>
            </a:lvl1pPr>
            <a:lvl2pPr indent="-228600" lvl="1" marL="914400" algn="l">
              <a:spcBef>
                <a:spcPts val="0"/>
              </a:spcBef>
              <a:spcAft>
                <a:spcPts val="0"/>
              </a:spcAft>
              <a:buSzPts val="1800"/>
              <a:buNone/>
              <a:defRPr/>
            </a:lvl2pPr>
            <a:lvl3pPr indent="-228600" lvl="2" marL="1371600" algn="l">
              <a:spcBef>
                <a:spcPts val="0"/>
              </a:spcBef>
              <a:spcAft>
                <a:spcPts val="0"/>
              </a:spcAft>
              <a:buSzPts val="1800"/>
              <a:buNone/>
              <a:defRPr/>
            </a:lvl3pPr>
            <a:lvl4pPr indent="-228600" lvl="3" marL="1828800" algn="l">
              <a:spcBef>
                <a:spcPts val="0"/>
              </a:spcBef>
              <a:spcAft>
                <a:spcPts val="0"/>
              </a:spcAft>
              <a:buSzPts val="1800"/>
              <a:buNone/>
              <a:defRPr/>
            </a:lvl4pPr>
            <a:lvl5pPr indent="-228600" lvl="4" marL="2286000" algn="l">
              <a:spcBef>
                <a:spcPts val="0"/>
              </a:spcBef>
              <a:spcAft>
                <a:spcPts val="0"/>
              </a:spcAft>
              <a:buSzPts val="1800"/>
              <a:buNone/>
              <a:defRPr/>
            </a:lvl5pPr>
            <a:lvl6pPr indent="-228600" lvl="5" marL="2743200" algn="l">
              <a:spcBef>
                <a:spcPts val="0"/>
              </a:spcBef>
              <a:spcAft>
                <a:spcPts val="0"/>
              </a:spcAft>
              <a:buSzPts val="1800"/>
              <a:buNone/>
              <a:defRPr/>
            </a:lvl6pPr>
            <a:lvl7pPr indent="-228600" lvl="6" marL="3200400" algn="l">
              <a:spcBef>
                <a:spcPts val="0"/>
              </a:spcBef>
              <a:spcAft>
                <a:spcPts val="0"/>
              </a:spcAft>
              <a:buSzPts val="1800"/>
              <a:buNone/>
              <a:defRPr/>
            </a:lvl7pPr>
            <a:lvl8pPr indent="-228600" lvl="7" marL="3657600" algn="l">
              <a:spcBef>
                <a:spcPts val="0"/>
              </a:spcBef>
              <a:spcAft>
                <a:spcPts val="0"/>
              </a:spcAft>
              <a:buSzPts val="1800"/>
              <a:buNone/>
              <a:defRPr/>
            </a:lvl8pPr>
            <a:lvl9pPr indent="-228600" lvl="8" marL="4114800" algn="l">
              <a:spcBef>
                <a:spcPts val="0"/>
              </a:spcBef>
              <a:spcAft>
                <a:spcPts val="0"/>
              </a:spcAft>
              <a:buSzPts val="1800"/>
              <a:buNone/>
              <a:defRPr/>
            </a:lvl9pPr>
          </a:lstStyle>
          <a:p/>
        </p:txBody>
      </p:sp>
      <p:sp>
        <p:nvSpPr>
          <p:cNvPr id="175" name="Google Shape;175;p41"/>
          <p:cNvSpPr txBox="1"/>
          <p:nvPr>
            <p:ph idx="11" type="ftr"/>
          </p:nvPr>
        </p:nvSpPr>
        <p:spPr>
          <a:xfrm>
            <a:off x="4145280" y="6377939"/>
            <a:ext cx="3901440" cy="3428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76" name="Google Shape;176;p41"/>
          <p:cNvSpPr txBox="1"/>
          <p:nvPr>
            <p:ph idx="10" type="dt"/>
          </p:nvPr>
        </p:nvSpPr>
        <p:spPr>
          <a:xfrm>
            <a:off x="609600" y="6377939"/>
            <a:ext cx="2804160" cy="3428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77" name="Google Shape;177;p41"/>
          <p:cNvSpPr txBox="1"/>
          <p:nvPr>
            <p:ph idx="12" type="sldNum"/>
          </p:nvPr>
        </p:nvSpPr>
        <p:spPr>
          <a:xfrm>
            <a:off x="8778240" y="6377939"/>
            <a:ext cx="2804160" cy="3428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178" name="Shape 178"/>
        <p:cNvGrpSpPr/>
        <p:nvPr/>
      </p:nvGrpSpPr>
      <p:grpSpPr>
        <a:xfrm>
          <a:off x="0" y="0"/>
          <a:ext cx="0" cy="0"/>
          <a:chOff x="0" y="0"/>
          <a:chExt cx="0" cy="0"/>
        </a:xfrm>
      </p:grpSpPr>
      <p:sp>
        <p:nvSpPr>
          <p:cNvPr id="179" name="Google Shape;179;p42"/>
          <p:cNvSpPr txBox="1"/>
          <p:nvPr>
            <p:ph type="title"/>
          </p:nvPr>
        </p:nvSpPr>
        <p:spPr>
          <a:xfrm>
            <a:off x="718649" y="178413"/>
            <a:ext cx="8000153" cy="67057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b="1" i="1" sz="4500">
                <a:solidFill>
                  <a:schemeClr val="lt1"/>
                </a:solidFill>
                <a:latin typeface="Arial"/>
                <a:ea typeface="Arial"/>
                <a:cs typeface="Arial"/>
                <a:sym typeface="Aria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80" name="Google Shape;180;p42"/>
          <p:cNvSpPr txBox="1"/>
          <p:nvPr>
            <p:ph idx="11" type="ftr"/>
          </p:nvPr>
        </p:nvSpPr>
        <p:spPr>
          <a:xfrm>
            <a:off x="4145280" y="6377939"/>
            <a:ext cx="3901440" cy="3428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81" name="Google Shape;181;p42"/>
          <p:cNvSpPr txBox="1"/>
          <p:nvPr>
            <p:ph idx="10" type="dt"/>
          </p:nvPr>
        </p:nvSpPr>
        <p:spPr>
          <a:xfrm>
            <a:off x="609600" y="6377939"/>
            <a:ext cx="2804160" cy="3428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82" name="Google Shape;182;p42"/>
          <p:cNvSpPr txBox="1"/>
          <p:nvPr>
            <p:ph idx="12" type="sldNum"/>
          </p:nvPr>
        </p:nvSpPr>
        <p:spPr>
          <a:xfrm>
            <a:off x="8778240" y="6377939"/>
            <a:ext cx="2804160" cy="3428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83" name="Shape 183"/>
        <p:cNvGrpSpPr/>
        <p:nvPr/>
      </p:nvGrpSpPr>
      <p:grpSpPr>
        <a:xfrm>
          <a:off x="0" y="0"/>
          <a:ext cx="0" cy="0"/>
          <a:chOff x="0" y="0"/>
          <a:chExt cx="0" cy="0"/>
        </a:xfrm>
      </p:grpSpPr>
      <p:pic>
        <p:nvPicPr>
          <p:cNvPr id="184" name="Google Shape;184;p43"/>
          <p:cNvPicPr preferRelativeResize="0"/>
          <p:nvPr/>
        </p:nvPicPr>
        <p:blipFill rotWithShape="1">
          <a:blip r:embed="rId2">
            <a:alphaModFix/>
          </a:blip>
          <a:srcRect b="0" l="0" r="0" t="0"/>
          <a:stretch/>
        </p:blipFill>
        <p:spPr>
          <a:xfrm>
            <a:off x="0" y="3652"/>
            <a:ext cx="10960622" cy="6850388"/>
          </a:xfrm>
          <a:prstGeom prst="rect">
            <a:avLst/>
          </a:prstGeom>
          <a:noFill/>
          <a:ln>
            <a:noFill/>
          </a:ln>
        </p:spPr>
      </p:pic>
      <p:pic>
        <p:nvPicPr>
          <p:cNvPr id="185" name="Google Shape;185;p43"/>
          <p:cNvPicPr preferRelativeResize="0"/>
          <p:nvPr/>
        </p:nvPicPr>
        <p:blipFill rotWithShape="1">
          <a:blip r:embed="rId3">
            <a:alphaModFix/>
          </a:blip>
          <a:srcRect b="0" l="0" r="0" t="0"/>
          <a:stretch/>
        </p:blipFill>
        <p:spPr>
          <a:xfrm>
            <a:off x="0" y="6050263"/>
            <a:ext cx="10960622" cy="803778"/>
          </a:xfrm>
          <a:prstGeom prst="rect">
            <a:avLst/>
          </a:prstGeom>
          <a:noFill/>
          <a:ln>
            <a:noFill/>
          </a:ln>
        </p:spPr>
      </p:pic>
      <p:pic>
        <p:nvPicPr>
          <p:cNvPr id="186" name="Google Shape;186;p43"/>
          <p:cNvPicPr preferRelativeResize="0"/>
          <p:nvPr/>
        </p:nvPicPr>
        <p:blipFill rotWithShape="1">
          <a:blip r:embed="rId4">
            <a:alphaModFix/>
          </a:blip>
          <a:srcRect b="0" l="0" r="0" t="0"/>
          <a:stretch/>
        </p:blipFill>
        <p:spPr>
          <a:xfrm>
            <a:off x="199136" y="6229285"/>
            <a:ext cx="1943684" cy="540724"/>
          </a:xfrm>
          <a:prstGeom prst="rect">
            <a:avLst/>
          </a:prstGeom>
          <a:noFill/>
          <a:ln>
            <a:noFill/>
          </a:ln>
        </p:spPr>
      </p:pic>
      <p:sp>
        <p:nvSpPr>
          <p:cNvPr id="187" name="Google Shape;187;p43"/>
          <p:cNvSpPr txBox="1"/>
          <p:nvPr>
            <p:ph type="ctrTitle"/>
          </p:nvPr>
        </p:nvSpPr>
        <p:spPr>
          <a:xfrm>
            <a:off x="718649" y="488964"/>
            <a:ext cx="10754699" cy="688083"/>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b="0" i="0">
                <a:solidFill>
                  <a:schemeClr val="dk1"/>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88" name="Google Shape;188;p43"/>
          <p:cNvSpPr txBox="1"/>
          <p:nvPr>
            <p:ph idx="1" type="subTitle"/>
          </p:nvPr>
        </p:nvSpPr>
        <p:spPr>
          <a:xfrm>
            <a:off x="1828800" y="3840480"/>
            <a:ext cx="8534400" cy="17144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a:lvl1pPr>
            <a:lvl2pPr lvl="1" algn="l">
              <a:spcBef>
                <a:spcPts val="0"/>
              </a:spcBef>
              <a:spcAft>
                <a:spcPts val="0"/>
              </a:spcAft>
              <a:buSzPts val="1800"/>
              <a:buNone/>
              <a:defRPr/>
            </a:lvl2pPr>
            <a:lvl3pPr lvl="2" algn="l">
              <a:spcBef>
                <a:spcPts val="0"/>
              </a:spcBef>
              <a:spcAft>
                <a:spcPts val="0"/>
              </a:spcAft>
              <a:buSzPts val="1800"/>
              <a:buNone/>
              <a:defRPr/>
            </a:lvl3pPr>
            <a:lvl4pPr lvl="3" algn="l">
              <a:spcBef>
                <a:spcPts val="0"/>
              </a:spcBef>
              <a:spcAft>
                <a:spcPts val="0"/>
              </a:spcAft>
              <a:buSzPts val="1800"/>
              <a:buNone/>
              <a:defRPr/>
            </a:lvl4pPr>
            <a:lvl5pPr lvl="4" algn="l">
              <a:spcBef>
                <a:spcPts val="0"/>
              </a:spcBef>
              <a:spcAft>
                <a:spcPts val="0"/>
              </a:spcAft>
              <a:buSzPts val="1800"/>
              <a:buNone/>
              <a:defRPr/>
            </a:lvl5pPr>
            <a:lvl6pPr lvl="5" algn="l">
              <a:spcBef>
                <a:spcPts val="0"/>
              </a:spcBef>
              <a:spcAft>
                <a:spcPts val="0"/>
              </a:spcAft>
              <a:buSzPts val="1800"/>
              <a:buNone/>
              <a:defRPr/>
            </a:lvl6pPr>
            <a:lvl7pPr lvl="6" algn="l">
              <a:spcBef>
                <a:spcPts val="0"/>
              </a:spcBef>
              <a:spcAft>
                <a:spcPts val="0"/>
              </a:spcAft>
              <a:buSzPts val="1800"/>
              <a:buNone/>
              <a:defRPr/>
            </a:lvl7pPr>
            <a:lvl8pPr lvl="7" algn="l">
              <a:spcBef>
                <a:spcPts val="0"/>
              </a:spcBef>
              <a:spcAft>
                <a:spcPts val="0"/>
              </a:spcAft>
              <a:buSzPts val="1800"/>
              <a:buNone/>
              <a:defRPr/>
            </a:lvl8pPr>
            <a:lvl9pPr lvl="8" algn="l">
              <a:spcBef>
                <a:spcPts val="0"/>
              </a:spcBef>
              <a:spcAft>
                <a:spcPts val="0"/>
              </a:spcAft>
              <a:buSzPts val="1800"/>
              <a:buNone/>
              <a:defRPr/>
            </a:lvl9pPr>
          </a:lstStyle>
          <a:p/>
        </p:txBody>
      </p:sp>
      <p:sp>
        <p:nvSpPr>
          <p:cNvPr id="189" name="Google Shape;189;p43"/>
          <p:cNvSpPr txBox="1"/>
          <p:nvPr>
            <p:ph idx="11" type="ftr"/>
          </p:nvPr>
        </p:nvSpPr>
        <p:spPr>
          <a:xfrm>
            <a:off x="4145280" y="6377939"/>
            <a:ext cx="3901440" cy="3428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90" name="Google Shape;190;p43"/>
          <p:cNvSpPr txBox="1"/>
          <p:nvPr>
            <p:ph idx="10" type="dt"/>
          </p:nvPr>
        </p:nvSpPr>
        <p:spPr>
          <a:xfrm>
            <a:off x="609600" y="6377939"/>
            <a:ext cx="2804160" cy="3428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91" name="Google Shape;191;p43"/>
          <p:cNvSpPr txBox="1"/>
          <p:nvPr>
            <p:ph idx="12" type="sldNum"/>
          </p:nvPr>
        </p:nvSpPr>
        <p:spPr>
          <a:xfrm>
            <a:off x="8778240" y="6377939"/>
            <a:ext cx="2804160" cy="3428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192" name="Shape 192"/>
        <p:cNvGrpSpPr/>
        <p:nvPr/>
      </p:nvGrpSpPr>
      <p:grpSpPr>
        <a:xfrm>
          <a:off x="0" y="0"/>
          <a:ext cx="0" cy="0"/>
          <a:chOff x="0" y="0"/>
          <a:chExt cx="0" cy="0"/>
        </a:xfrm>
      </p:grpSpPr>
      <p:pic>
        <p:nvPicPr>
          <p:cNvPr id="193" name="Google Shape;193;p44"/>
          <p:cNvPicPr preferRelativeResize="0"/>
          <p:nvPr/>
        </p:nvPicPr>
        <p:blipFill rotWithShape="1">
          <a:blip r:embed="rId2">
            <a:alphaModFix/>
          </a:blip>
          <a:srcRect b="0" l="0" r="0" t="0"/>
          <a:stretch/>
        </p:blipFill>
        <p:spPr>
          <a:xfrm>
            <a:off x="0" y="3652"/>
            <a:ext cx="10960622" cy="6850388"/>
          </a:xfrm>
          <a:prstGeom prst="rect">
            <a:avLst/>
          </a:prstGeom>
          <a:noFill/>
          <a:ln>
            <a:noFill/>
          </a:ln>
        </p:spPr>
      </p:pic>
      <p:pic>
        <p:nvPicPr>
          <p:cNvPr id="194" name="Google Shape;194;p44"/>
          <p:cNvPicPr preferRelativeResize="0"/>
          <p:nvPr/>
        </p:nvPicPr>
        <p:blipFill rotWithShape="1">
          <a:blip r:embed="rId3">
            <a:alphaModFix/>
          </a:blip>
          <a:srcRect b="0" l="0" r="0" t="0"/>
          <a:stretch/>
        </p:blipFill>
        <p:spPr>
          <a:xfrm>
            <a:off x="199136" y="6229285"/>
            <a:ext cx="1943684" cy="540724"/>
          </a:xfrm>
          <a:prstGeom prst="rect">
            <a:avLst/>
          </a:prstGeom>
          <a:noFill/>
          <a:ln>
            <a:noFill/>
          </a:ln>
        </p:spPr>
      </p:pic>
      <p:pic>
        <p:nvPicPr>
          <p:cNvPr id="195" name="Google Shape;195;p44"/>
          <p:cNvPicPr preferRelativeResize="0"/>
          <p:nvPr/>
        </p:nvPicPr>
        <p:blipFill rotWithShape="1">
          <a:blip r:embed="rId4">
            <a:alphaModFix/>
          </a:blip>
          <a:srcRect b="0" l="0" r="0" t="0"/>
          <a:stretch/>
        </p:blipFill>
        <p:spPr>
          <a:xfrm>
            <a:off x="0" y="3652"/>
            <a:ext cx="12192000" cy="6192751"/>
          </a:xfrm>
          <a:prstGeom prst="rect">
            <a:avLst/>
          </a:prstGeom>
          <a:noFill/>
          <a:ln>
            <a:noFill/>
          </a:ln>
        </p:spPr>
      </p:pic>
      <p:sp>
        <p:nvSpPr>
          <p:cNvPr id="196" name="Google Shape;196;p44"/>
          <p:cNvSpPr txBox="1"/>
          <p:nvPr>
            <p:ph type="title"/>
          </p:nvPr>
        </p:nvSpPr>
        <p:spPr>
          <a:xfrm>
            <a:off x="718649" y="178413"/>
            <a:ext cx="8000153" cy="67057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b="1" i="1" sz="4500">
                <a:solidFill>
                  <a:schemeClr val="lt1"/>
                </a:solidFill>
                <a:latin typeface="Arial"/>
                <a:ea typeface="Arial"/>
                <a:cs typeface="Arial"/>
                <a:sym typeface="Aria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97" name="Google Shape;197;p44"/>
          <p:cNvSpPr txBox="1"/>
          <p:nvPr>
            <p:ph idx="1" type="body"/>
          </p:nvPr>
        </p:nvSpPr>
        <p:spPr>
          <a:xfrm>
            <a:off x="356953" y="1216020"/>
            <a:ext cx="4726093" cy="444361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b="0" i="0" sz="1500">
                <a:solidFill>
                  <a:schemeClr val="lt1"/>
                </a:solidFill>
                <a:latin typeface="Calibri"/>
                <a:ea typeface="Calibri"/>
                <a:cs typeface="Calibri"/>
                <a:sym typeface="Calibri"/>
              </a:defRPr>
            </a:lvl1pPr>
            <a:lvl2pPr indent="-228600" lvl="1" marL="914400" algn="l">
              <a:spcBef>
                <a:spcPts val="0"/>
              </a:spcBef>
              <a:spcAft>
                <a:spcPts val="0"/>
              </a:spcAft>
              <a:buSzPts val="1800"/>
              <a:buNone/>
              <a:defRPr/>
            </a:lvl2pPr>
            <a:lvl3pPr indent="-228600" lvl="2" marL="1371600" algn="l">
              <a:spcBef>
                <a:spcPts val="0"/>
              </a:spcBef>
              <a:spcAft>
                <a:spcPts val="0"/>
              </a:spcAft>
              <a:buSzPts val="1800"/>
              <a:buNone/>
              <a:defRPr/>
            </a:lvl3pPr>
            <a:lvl4pPr indent="-228600" lvl="3" marL="1828800" algn="l">
              <a:spcBef>
                <a:spcPts val="0"/>
              </a:spcBef>
              <a:spcAft>
                <a:spcPts val="0"/>
              </a:spcAft>
              <a:buSzPts val="1800"/>
              <a:buNone/>
              <a:defRPr/>
            </a:lvl4pPr>
            <a:lvl5pPr indent="-228600" lvl="4" marL="2286000" algn="l">
              <a:spcBef>
                <a:spcPts val="0"/>
              </a:spcBef>
              <a:spcAft>
                <a:spcPts val="0"/>
              </a:spcAft>
              <a:buSzPts val="1800"/>
              <a:buNone/>
              <a:defRPr/>
            </a:lvl5pPr>
            <a:lvl6pPr indent="-228600" lvl="5" marL="2743200" algn="l">
              <a:spcBef>
                <a:spcPts val="0"/>
              </a:spcBef>
              <a:spcAft>
                <a:spcPts val="0"/>
              </a:spcAft>
              <a:buSzPts val="1800"/>
              <a:buNone/>
              <a:defRPr/>
            </a:lvl6pPr>
            <a:lvl7pPr indent="-228600" lvl="6" marL="3200400" algn="l">
              <a:spcBef>
                <a:spcPts val="0"/>
              </a:spcBef>
              <a:spcAft>
                <a:spcPts val="0"/>
              </a:spcAft>
              <a:buSzPts val="1800"/>
              <a:buNone/>
              <a:defRPr/>
            </a:lvl7pPr>
            <a:lvl8pPr indent="-228600" lvl="7" marL="3657600" algn="l">
              <a:spcBef>
                <a:spcPts val="0"/>
              </a:spcBef>
              <a:spcAft>
                <a:spcPts val="0"/>
              </a:spcAft>
              <a:buSzPts val="1800"/>
              <a:buNone/>
              <a:defRPr/>
            </a:lvl8pPr>
            <a:lvl9pPr indent="-228600" lvl="8" marL="4114800" algn="l">
              <a:spcBef>
                <a:spcPts val="0"/>
              </a:spcBef>
              <a:spcAft>
                <a:spcPts val="0"/>
              </a:spcAft>
              <a:buSzPts val="1800"/>
              <a:buNone/>
              <a:defRPr/>
            </a:lvl9pPr>
          </a:lstStyle>
          <a:p/>
        </p:txBody>
      </p:sp>
      <p:sp>
        <p:nvSpPr>
          <p:cNvPr id="198" name="Google Shape;198;p44"/>
          <p:cNvSpPr txBox="1"/>
          <p:nvPr>
            <p:ph idx="2" type="body"/>
          </p:nvPr>
        </p:nvSpPr>
        <p:spPr>
          <a:xfrm>
            <a:off x="6278880" y="1577339"/>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800"/>
              <a:buNone/>
              <a:defRPr/>
            </a:lvl1pPr>
            <a:lvl2pPr indent="-228600" lvl="1" marL="914400" algn="l">
              <a:spcBef>
                <a:spcPts val="0"/>
              </a:spcBef>
              <a:spcAft>
                <a:spcPts val="0"/>
              </a:spcAft>
              <a:buSzPts val="1800"/>
              <a:buNone/>
              <a:defRPr/>
            </a:lvl2pPr>
            <a:lvl3pPr indent="-228600" lvl="2" marL="1371600" algn="l">
              <a:spcBef>
                <a:spcPts val="0"/>
              </a:spcBef>
              <a:spcAft>
                <a:spcPts val="0"/>
              </a:spcAft>
              <a:buSzPts val="1800"/>
              <a:buNone/>
              <a:defRPr/>
            </a:lvl3pPr>
            <a:lvl4pPr indent="-228600" lvl="3" marL="1828800" algn="l">
              <a:spcBef>
                <a:spcPts val="0"/>
              </a:spcBef>
              <a:spcAft>
                <a:spcPts val="0"/>
              </a:spcAft>
              <a:buSzPts val="1800"/>
              <a:buNone/>
              <a:defRPr/>
            </a:lvl4pPr>
            <a:lvl5pPr indent="-228600" lvl="4" marL="2286000" algn="l">
              <a:spcBef>
                <a:spcPts val="0"/>
              </a:spcBef>
              <a:spcAft>
                <a:spcPts val="0"/>
              </a:spcAft>
              <a:buSzPts val="1800"/>
              <a:buNone/>
              <a:defRPr/>
            </a:lvl5pPr>
            <a:lvl6pPr indent="-228600" lvl="5" marL="2743200" algn="l">
              <a:spcBef>
                <a:spcPts val="0"/>
              </a:spcBef>
              <a:spcAft>
                <a:spcPts val="0"/>
              </a:spcAft>
              <a:buSzPts val="1800"/>
              <a:buNone/>
              <a:defRPr/>
            </a:lvl6pPr>
            <a:lvl7pPr indent="-228600" lvl="6" marL="3200400" algn="l">
              <a:spcBef>
                <a:spcPts val="0"/>
              </a:spcBef>
              <a:spcAft>
                <a:spcPts val="0"/>
              </a:spcAft>
              <a:buSzPts val="1800"/>
              <a:buNone/>
              <a:defRPr/>
            </a:lvl7pPr>
            <a:lvl8pPr indent="-228600" lvl="7" marL="3657600" algn="l">
              <a:spcBef>
                <a:spcPts val="0"/>
              </a:spcBef>
              <a:spcAft>
                <a:spcPts val="0"/>
              </a:spcAft>
              <a:buSzPts val="1800"/>
              <a:buNone/>
              <a:defRPr/>
            </a:lvl8pPr>
            <a:lvl9pPr indent="-228600" lvl="8" marL="4114800" algn="l">
              <a:spcBef>
                <a:spcPts val="0"/>
              </a:spcBef>
              <a:spcAft>
                <a:spcPts val="0"/>
              </a:spcAft>
              <a:buSzPts val="1800"/>
              <a:buNone/>
              <a:defRPr/>
            </a:lvl9pPr>
          </a:lstStyle>
          <a:p/>
        </p:txBody>
      </p:sp>
      <p:sp>
        <p:nvSpPr>
          <p:cNvPr id="199" name="Google Shape;199;p44"/>
          <p:cNvSpPr txBox="1"/>
          <p:nvPr>
            <p:ph idx="11" type="ftr"/>
          </p:nvPr>
        </p:nvSpPr>
        <p:spPr>
          <a:xfrm>
            <a:off x="4145280" y="6377939"/>
            <a:ext cx="3901440" cy="3428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00" name="Google Shape;200;p44"/>
          <p:cNvSpPr txBox="1"/>
          <p:nvPr>
            <p:ph idx="10" type="dt"/>
          </p:nvPr>
        </p:nvSpPr>
        <p:spPr>
          <a:xfrm>
            <a:off x="609600" y="6377939"/>
            <a:ext cx="2804160" cy="3428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01" name="Google Shape;201;p44"/>
          <p:cNvSpPr txBox="1"/>
          <p:nvPr>
            <p:ph idx="12" type="sldNum"/>
          </p:nvPr>
        </p:nvSpPr>
        <p:spPr>
          <a:xfrm>
            <a:off x="8778240" y="6377939"/>
            <a:ext cx="2804160" cy="3428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21" name="Shape 21"/>
        <p:cNvGrpSpPr/>
        <p:nvPr/>
      </p:nvGrpSpPr>
      <p:grpSpPr>
        <a:xfrm>
          <a:off x="0" y="0"/>
          <a:ext cx="0" cy="0"/>
          <a:chOff x="0" y="0"/>
          <a:chExt cx="0" cy="0"/>
        </a:xfrm>
      </p:grpSpPr>
      <p:sp>
        <p:nvSpPr>
          <p:cNvPr id="22" name="Google Shape;22;p5"/>
          <p:cNvSpPr txBox="1"/>
          <p:nvPr>
            <p:ph type="title"/>
          </p:nvPr>
        </p:nvSpPr>
        <p:spPr>
          <a:xfrm>
            <a:off x="415600" y="593366"/>
            <a:ext cx="11360801" cy="763601"/>
          </a:xfrm>
          <a:prstGeom prst="rect">
            <a:avLst/>
          </a:prstGeom>
          <a:noFill/>
          <a:ln>
            <a:noFill/>
          </a:ln>
        </p:spPr>
        <p:txBody>
          <a:bodyPr anchorCtr="0" anchor="t" bIns="91400" lIns="91400" spcFirstLastPara="1" rIns="91400" wrap="square" tIns="91400">
            <a:normAutofit/>
          </a:bodyPr>
          <a:lstStyle>
            <a:lvl1pPr lvl="0" algn="l">
              <a:lnSpc>
                <a:spcPct val="90000"/>
              </a:lnSpc>
              <a:spcBef>
                <a:spcPts val="0"/>
              </a:spcBef>
              <a:spcAft>
                <a:spcPts val="0"/>
              </a:spcAft>
              <a:buClr>
                <a:srgbClr val="000000"/>
              </a:buClr>
              <a:buSzPts val="5200"/>
              <a:buFont typeface="Cambria"/>
              <a:buNone/>
              <a:defRPr sz="5200">
                <a:latin typeface="Cambria"/>
                <a:ea typeface="Cambria"/>
                <a:cs typeface="Cambria"/>
                <a:sym typeface="Cambria"/>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3" name="Google Shape;23;p5"/>
          <p:cNvSpPr txBox="1"/>
          <p:nvPr>
            <p:ph idx="1" type="body"/>
          </p:nvPr>
        </p:nvSpPr>
        <p:spPr>
          <a:xfrm>
            <a:off x="415600" y="1536633"/>
            <a:ext cx="11360801" cy="4555200"/>
          </a:xfrm>
          <a:prstGeom prst="rect">
            <a:avLst/>
          </a:prstGeom>
          <a:noFill/>
          <a:ln>
            <a:noFill/>
          </a:ln>
        </p:spPr>
        <p:txBody>
          <a:bodyPr anchorCtr="0" anchor="t" bIns="91400" lIns="91400" spcFirstLastPara="1" rIns="91400" wrap="square" tIns="91400">
            <a:normAutofit/>
          </a:bodyPr>
          <a:lstStyle>
            <a:lvl1pPr indent="-406400" lvl="0" marL="457200" algn="l">
              <a:lnSpc>
                <a:spcPct val="90000"/>
              </a:lnSpc>
              <a:spcBef>
                <a:spcPts val="0"/>
              </a:spcBef>
              <a:spcAft>
                <a:spcPts val="0"/>
              </a:spcAft>
              <a:buClr>
                <a:srgbClr val="000000"/>
              </a:buClr>
              <a:buSzPts val="2800"/>
              <a:buChar char="●"/>
              <a:defRPr/>
            </a:lvl1pPr>
            <a:lvl2pPr indent="-406400" lvl="1" marL="914400" algn="l">
              <a:lnSpc>
                <a:spcPct val="90000"/>
              </a:lnSpc>
              <a:spcBef>
                <a:spcPts val="0"/>
              </a:spcBef>
              <a:spcAft>
                <a:spcPts val="0"/>
              </a:spcAft>
              <a:buClr>
                <a:srgbClr val="000000"/>
              </a:buClr>
              <a:buSzPts val="2800"/>
              <a:buChar char="○"/>
              <a:defRPr/>
            </a:lvl2pPr>
            <a:lvl3pPr indent="-406400" lvl="2" marL="1371600" algn="l">
              <a:lnSpc>
                <a:spcPct val="90000"/>
              </a:lnSpc>
              <a:spcBef>
                <a:spcPts val="0"/>
              </a:spcBef>
              <a:spcAft>
                <a:spcPts val="0"/>
              </a:spcAft>
              <a:buClr>
                <a:srgbClr val="000000"/>
              </a:buClr>
              <a:buSzPts val="2800"/>
              <a:buChar char="■"/>
              <a:defRPr/>
            </a:lvl3pPr>
            <a:lvl4pPr indent="-406400" lvl="3" marL="1828800" algn="l">
              <a:lnSpc>
                <a:spcPct val="90000"/>
              </a:lnSpc>
              <a:spcBef>
                <a:spcPts val="0"/>
              </a:spcBef>
              <a:spcAft>
                <a:spcPts val="0"/>
              </a:spcAft>
              <a:buClr>
                <a:srgbClr val="000000"/>
              </a:buClr>
              <a:buSzPts val="2800"/>
              <a:buChar char="●"/>
              <a:defRPr/>
            </a:lvl4pPr>
            <a:lvl5pPr indent="-406400" lvl="4" marL="2286000" algn="l">
              <a:lnSpc>
                <a:spcPct val="90000"/>
              </a:lnSpc>
              <a:spcBef>
                <a:spcPts val="0"/>
              </a:spcBef>
              <a:spcAft>
                <a:spcPts val="0"/>
              </a:spcAft>
              <a:buClr>
                <a:srgbClr val="000000"/>
              </a:buClr>
              <a:buSzPts val="2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24" name="Google Shape;24;p5"/>
          <p:cNvSpPr txBox="1"/>
          <p:nvPr>
            <p:ph idx="12" type="sldNum"/>
          </p:nvPr>
        </p:nvSpPr>
        <p:spPr>
          <a:xfrm>
            <a:off x="11678177" y="6310165"/>
            <a:ext cx="350035" cy="339716"/>
          </a:xfrm>
          <a:prstGeom prst="rect">
            <a:avLst/>
          </a:prstGeom>
          <a:noFill/>
          <a:ln>
            <a:noFill/>
          </a:ln>
        </p:spPr>
        <p:txBody>
          <a:bodyPr anchorCtr="0" anchor="ctr" bIns="91400" lIns="91400" spcFirstLastPara="1" rIns="91400" wrap="square" tIns="914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202" name="Shape 202"/>
        <p:cNvGrpSpPr/>
        <p:nvPr/>
      </p:nvGrpSpPr>
      <p:grpSpPr>
        <a:xfrm>
          <a:off x="0" y="0"/>
          <a:ext cx="0" cy="0"/>
          <a:chOff x="0" y="0"/>
          <a:chExt cx="0" cy="0"/>
        </a:xfrm>
      </p:grpSpPr>
      <p:pic>
        <p:nvPicPr>
          <p:cNvPr id="203" name="Google Shape;203;p45"/>
          <p:cNvPicPr preferRelativeResize="0"/>
          <p:nvPr/>
        </p:nvPicPr>
        <p:blipFill rotWithShape="1">
          <a:blip r:embed="rId2">
            <a:alphaModFix/>
          </a:blip>
          <a:srcRect b="0" l="0" r="0" t="0"/>
          <a:stretch/>
        </p:blipFill>
        <p:spPr>
          <a:xfrm>
            <a:off x="0" y="3652"/>
            <a:ext cx="10960622" cy="6850388"/>
          </a:xfrm>
          <a:prstGeom prst="rect">
            <a:avLst/>
          </a:prstGeom>
          <a:noFill/>
          <a:ln>
            <a:noFill/>
          </a:ln>
        </p:spPr>
      </p:pic>
      <p:pic>
        <p:nvPicPr>
          <p:cNvPr id="204" name="Google Shape;204;p45"/>
          <p:cNvPicPr preferRelativeResize="0"/>
          <p:nvPr/>
        </p:nvPicPr>
        <p:blipFill rotWithShape="1">
          <a:blip r:embed="rId3">
            <a:alphaModFix/>
          </a:blip>
          <a:srcRect b="0" l="0" r="0" t="0"/>
          <a:stretch/>
        </p:blipFill>
        <p:spPr>
          <a:xfrm>
            <a:off x="199136" y="6229285"/>
            <a:ext cx="1943684" cy="540724"/>
          </a:xfrm>
          <a:prstGeom prst="rect">
            <a:avLst/>
          </a:prstGeom>
          <a:noFill/>
          <a:ln>
            <a:noFill/>
          </a:ln>
        </p:spPr>
      </p:pic>
      <p:pic>
        <p:nvPicPr>
          <p:cNvPr id="205" name="Google Shape;205;p45"/>
          <p:cNvPicPr preferRelativeResize="0"/>
          <p:nvPr/>
        </p:nvPicPr>
        <p:blipFill rotWithShape="1">
          <a:blip r:embed="rId4">
            <a:alphaModFix/>
          </a:blip>
          <a:srcRect b="0" l="0" r="0" t="0"/>
          <a:stretch/>
        </p:blipFill>
        <p:spPr>
          <a:xfrm>
            <a:off x="573024" y="3562201"/>
            <a:ext cx="1779274" cy="2254234"/>
          </a:xfrm>
          <a:prstGeom prst="rect">
            <a:avLst/>
          </a:prstGeom>
          <a:noFill/>
          <a:ln>
            <a:noFill/>
          </a:ln>
        </p:spPr>
      </p:pic>
      <p:pic>
        <p:nvPicPr>
          <p:cNvPr id="206" name="Google Shape;206;p45"/>
          <p:cNvPicPr preferRelativeResize="0"/>
          <p:nvPr/>
        </p:nvPicPr>
        <p:blipFill rotWithShape="1">
          <a:blip r:embed="rId5">
            <a:alphaModFix/>
          </a:blip>
          <a:srcRect b="0" l="0" r="0" t="0"/>
          <a:stretch/>
        </p:blipFill>
        <p:spPr>
          <a:xfrm>
            <a:off x="983488" y="540723"/>
            <a:ext cx="2319997" cy="1220283"/>
          </a:xfrm>
          <a:prstGeom prst="rect">
            <a:avLst/>
          </a:prstGeom>
          <a:noFill/>
          <a:ln>
            <a:noFill/>
          </a:ln>
        </p:spPr>
      </p:pic>
      <p:pic>
        <p:nvPicPr>
          <p:cNvPr id="207" name="Google Shape;207;p45"/>
          <p:cNvPicPr preferRelativeResize="0"/>
          <p:nvPr/>
        </p:nvPicPr>
        <p:blipFill rotWithShape="1">
          <a:blip r:embed="rId6">
            <a:alphaModFix/>
          </a:blip>
          <a:srcRect b="0" l="0" r="0" t="0"/>
          <a:stretch/>
        </p:blipFill>
        <p:spPr>
          <a:xfrm>
            <a:off x="4966207" y="723400"/>
            <a:ext cx="4848248" cy="1888879"/>
          </a:xfrm>
          <a:prstGeom prst="rect">
            <a:avLst/>
          </a:prstGeom>
          <a:noFill/>
          <a:ln>
            <a:noFill/>
          </a:ln>
        </p:spPr>
      </p:pic>
      <p:pic>
        <p:nvPicPr>
          <p:cNvPr id="208" name="Google Shape;208;p45"/>
          <p:cNvPicPr preferRelativeResize="0"/>
          <p:nvPr/>
        </p:nvPicPr>
        <p:blipFill rotWithShape="1">
          <a:blip r:embed="rId7">
            <a:alphaModFix/>
          </a:blip>
          <a:srcRect b="0" l="0" r="0" t="0"/>
          <a:stretch/>
        </p:blipFill>
        <p:spPr>
          <a:xfrm>
            <a:off x="995679" y="1848691"/>
            <a:ext cx="2290769" cy="1527179"/>
          </a:xfrm>
          <a:prstGeom prst="rect">
            <a:avLst/>
          </a:prstGeom>
          <a:noFill/>
          <a:ln>
            <a:noFill/>
          </a:ln>
        </p:spPr>
      </p:pic>
      <p:pic>
        <p:nvPicPr>
          <p:cNvPr id="209" name="Google Shape;209;p45"/>
          <p:cNvPicPr preferRelativeResize="0"/>
          <p:nvPr/>
        </p:nvPicPr>
        <p:blipFill rotWithShape="1">
          <a:blip r:embed="rId8">
            <a:alphaModFix/>
          </a:blip>
          <a:srcRect b="0" l="0" r="0" t="0"/>
          <a:stretch/>
        </p:blipFill>
        <p:spPr>
          <a:xfrm>
            <a:off x="2633472" y="3562201"/>
            <a:ext cx="3390484" cy="2254234"/>
          </a:xfrm>
          <a:prstGeom prst="rect">
            <a:avLst/>
          </a:prstGeom>
          <a:noFill/>
          <a:ln>
            <a:noFill/>
          </a:ln>
        </p:spPr>
      </p:pic>
      <p:sp>
        <p:nvSpPr>
          <p:cNvPr id="210" name="Google Shape;210;p45"/>
          <p:cNvSpPr/>
          <p:nvPr/>
        </p:nvSpPr>
        <p:spPr>
          <a:xfrm>
            <a:off x="7083552" y="3562201"/>
            <a:ext cx="4653280" cy="2170812"/>
          </a:xfrm>
          <a:custGeom>
            <a:rect b="b" l="l" r="r" t="t"/>
            <a:pathLst>
              <a:path extrusionOk="0" h="1811020" w="3489959">
                <a:moveTo>
                  <a:pt x="3489960" y="0"/>
                </a:moveTo>
                <a:lnTo>
                  <a:pt x="0" y="0"/>
                </a:lnTo>
                <a:lnTo>
                  <a:pt x="0" y="1810512"/>
                </a:lnTo>
                <a:lnTo>
                  <a:pt x="3489960" y="1810512"/>
                </a:lnTo>
                <a:lnTo>
                  <a:pt x="348996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11" name="Google Shape;211;p45"/>
          <p:cNvSpPr txBox="1"/>
          <p:nvPr>
            <p:ph idx="11" type="ftr"/>
          </p:nvPr>
        </p:nvSpPr>
        <p:spPr>
          <a:xfrm>
            <a:off x="4145280" y="6377939"/>
            <a:ext cx="3901440" cy="3428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12" name="Google Shape;212;p45"/>
          <p:cNvSpPr txBox="1"/>
          <p:nvPr>
            <p:ph idx="10" type="dt"/>
          </p:nvPr>
        </p:nvSpPr>
        <p:spPr>
          <a:xfrm>
            <a:off x="609600" y="6377939"/>
            <a:ext cx="2804160" cy="3428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a:solidFill>
                  <a:srgbClr val="888888"/>
                </a:solidFill>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13" name="Google Shape;213;p45"/>
          <p:cNvSpPr txBox="1"/>
          <p:nvPr>
            <p:ph idx="12" type="sldNum"/>
          </p:nvPr>
        </p:nvSpPr>
        <p:spPr>
          <a:xfrm>
            <a:off x="8778240" y="6377939"/>
            <a:ext cx="2804160" cy="3428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18" name="Shape 218"/>
        <p:cNvGrpSpPr/>
        <p:nvPr/>
      </p:nvGrpSpPr>
      <p:grpSpPr>
        <a:xfrm>
          <a:off x="0" y="0"/>
          <a:ext cx="0" cy="0"/>
          <a:chOff x="0" y="0"/>
          <a:chExt cx="0" cy="0"/>
        </a:xfrm>
      </p:grpSpPr>
      <p:sp>
        <p:nvSpPr>
          <p:cNvPr id="219" name="Google Shape;219;p47"/>
          <p:cNvSpPr txBox="1"/>
          <p:nvPr>
            <p:ph idx="1" type="body"/>
          </p:nvPr>
        </p:nvSpPr>
        <p:spPr>
          <a:xfrm>
            <a:off x="603249" y="5919524"/>
            <a:ext cx="10985700" cy="318600"/>
          </a:xfrm>
          <a:prstGeom prst="rect">
            <a:avLst/>
          </a:prstGeom>
          <a:noFill/>
          <a:ln>
            <a:noFill/>
          </a:ln>
        </p:spPr>
        <p:txBody>
          <a:bodyPr anchorCtr="0" anchor="b" bIns="22850" lIns="22850" spcFirstLastPara="1" rIns="22850" wrap="square" tIns="22850">
            <a:normAutofit/>
          </a:bodyPr>
          <a:lstStyle>
            <a:lvl1pPr indent="-228600" lvl="0" marL="457200" rtl="0" algn="l">
              <a:lnSpc>
                <a:spcPct val="100000"/>
              </a:lnSpc>
              <a:spcBef>
                <a:spcPts val="0"/>
              </a:spcBef>
              <a:spcAft>
                <a:spcPts val="0"/>
              </a:spcAft>
              <a:buClr>
                <a:srgbClr val="FFFFFF"/>
              </a:buClr>
              <a:buSzPts val="1800"/>
              <a:buFont typeface="Helvetica Neue"/>
              <a:buNone/>
              <a:defRPr b="1" sz="1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20" name="Google Shape;220;p47"/>
          <p:cNvSpPr txBox="1"/>
          <p:nvPr>
            <p:ph type="title"/>
          </p:nvPr>
        </p:nvSpPr>
        <p:spPr>
          <a:xfrm>
            <a:off x="603248" y="1287496"/>
            <a:ext cx="10985700" cy="2324100"/>
          </a:xfrm>
          <a:prstGeom prst="rect">
            <a:avLst/>
          </a:prstGeom>
          <a:noFill/>
          <a:ln>
            <a:noFill/>
          </a:ln>
        </p:spPr>
        <p:txBody>
          <a:bodyPr anchorCtr="0" anchor="b" bIns="25400" lIns="25400" spcFirstLastPara="1" rIns="25400" wrap="square" tIns="25400">
            <a:normAutofit/>
          </a:bodyPr>
          <a:lstStyle>
            <a:lvl1pPr lvl="0" rtl="0" algn="l">
              <a:lnSpc>
                <a:spcPct val="80000"/>
              </a:lnSpc>
              <a:spcBef>
                <a:spcPts val="0"/>
              </a:spcBef>
              <a:spcAft>
                <a:spcPts val="0"/>
              </a:spcAft>
              <a:buClr>
                <a:srgbClr val="FFFFFF"/>
              </a:buClr>
              <a:buSzPts val="5800"/>
              <a:buFont typeface="Helvetica Neue"/>
              <a:buNone/>
              <a:defRPr sz="5800"/>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21" name="Google Shape;221;p47"/>
          <p:cNvSpPr txBox="1"/>
          <p:nvPr>
            <p:ph idx="2" type="body"/>
          </p:nvPr>
        </p:nvSpPr>
        <p:spPr>
          <a:xfrm>
            <a:off x="603250" y="3598432"/>
            <a:ext cx="10985700" cy="952500"/>
          </a:xfrm>
          <a:prstGeom prst="rect">
            <a:avLst/>
          </a:prstGeom>
          <a:noFill/>
          <a:ln>
            <a:noFill/>
          </a:ln>
        </p:spPr>
        <p:txBody>
          <a:bodyPr anchorCtr="0" anchor="t" bIns="25400" lIns="25400" spcFirstLastPara="1" rIns="25400" wrap="square" tIns="25400">
            <a:normAutofit/>
          </a:bodyPr>
          <a:lstStyle>
            <a:lvl1pPr indent="-228600" lvl="0" marL="457200" rtl="0" algn="l">
              <a:lnSpc>
                <a:spcPct val="100000"/>
              </a:lnSpc>
              <a:spcBef>
                <a:spcPts val="0"/>
              </a:spcBef>
              <a:spcAft>
                <a:spcPts val="0"/>
              </a:spcAft>
              <a:buClr>
                <a:srgbClr val="FFFFFF"/>
              </a:buClr>
              <a:buSzPts val="2800"/>
              <a:buFont typeface="Helvetica Neue"/>
              <a:buNone/>
              <a:defRPr b="1" sz="2800"/>
            </a:lvl1pPr>
            <a:lvl2pPr indent="-228600" lvl="1" marL="914400" rtl="0" algn="l">
              <a:lnSpc>
                <a:spcPct val="100000"/>
              </a:lnSpc>
              <a:spcBef>
                <a:spcPts val="0"/>
              </a:spcBef>
              <a:spcAft>
                <a:spcPts val="0"/>
              </a:spcAft>
              <a:buClr>
                <a:srgbClr val="FFFFFF"/>
              </a:buClr>
              <a:buSzPts val="2800"/>
              <a:buFont typeface="Helvetica Neue"/>
              <a:buNone/>
              <a:defRPr b="1" sz="2800"/>
            </a:lvl2pPr>
            <a:lvl3pPr indent="-228600" lvl="2" marL="1371600" rtl="0" algn="l">
              <a:lnSpc>
                <a:spcPct val="100000"/>
              </a:lnSpc>
              <a:spcBef>
                <a:spcPts val="0"/>
              </a:spcBef>
              <a:spcAft>
                <a:spcPts val="0"/>
              </a:spcAft>
              <a:buClr>
                <a:srgbClr val="FFFFFF"/>
              </a:buClr>
              <a:buSzPts val="2800"/>
              <a:buFont typeface="Helvetica Neue"/>
              <a:buNone/>
              <a:defRPr b="1" sz="2800"/>
            </a:lvl3pPr>
            <a:lvl4pPr indent="-228600" lvl="3" marL="1828800" rtl="0" algn="l">
              <a:lnSpc>
                <a:spcPct val="100000"/>
              </a:lnSpc>
              <a:spcBef>
                <a:spcPts val="0"/>
              </a:spcBef>
              <a:spcAft>
                <a:spcPts val="0"/>
              </a:spcAft>
              <a:buClr>
                <a:srgbClr val="FFFFFF"/>
              </a:buClr>
              <a:buSzPts val="2800"/>
              <a:buFont typeface="Helvetica Neue"/>
              <a:buNone/>
              <a:defRPr b="1" sz="2800"/>
            </a:lvl4pPr>
            <a:lvl5pPr indent="-228600" lvl="4" marL="2286000" rtl="0" algn="l">
              <a:lnSpc>
                <a:spcPct val="100000"/>
              </a:lnSpc>
              <a:spcBef>
                <a:spcPts val="0"/>
              </a:spcBef>
              <a:spcAft>
                <a:spcPts val="0"/>
              </a:spcAft>
              <a:buClr>
                <a:srgbClr val="FFFFFF"/>
              </a:buClr>
              <a:buSzPts val="2800"/>
              <a:buFont typeface="Helvetica Neue"/>
              <a:buNone/>
              <a:defRPr b="1" sz="2800"/>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22" name="Google Shape;222;p47"/>
          <p:cNvSpPr txBox="1"/>
          <p:nvPr>
            <p:ph idx="12" type="sldNum"/>
          </p:nvPr>
        </p:nvSpPr>
        <p:spPr>
          <a:xfrm>
            <a:off x="6003874"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type="tx">
  <p:cSld name="TITLE_AND_BODY">
    <p:spTree>
      <p:nvGrpSpPr>
        <p:cNvPr id="223" name="Shape 223"/>
        <p:cNvGrpSpPr/>
        <p:nvPr/>
      </p:nvGrpSpPr>
      <p:grpSpPr>
        <a:xfrm>
          <a:off x="0" y="0"/>
          <a:ext cx="0" cy="0"/>
          <a:chOff x="0" y="0"/>
          <a:chExt cx="0" cy="0"/>
        </a:xfrm>
      </p:grpSpPr>
      <p:sp>
        <p:nvSpPr>
          <p:cNvPr id="224" name="Google Shape;224;p48"/>
          <p:cNvSpPr/>
          <p:nvPr>
            <p:ph idx="2" type="pic"/>
          </p:nvPr>
        </p:nvSpPr>
        <p:spPr>
          <a:xfrm>
            <a:off x="-215900" y="-2019300"/>
            <a:ext cx="14732100" cy="9017100"/>
          </a:xfrm>
          <a:prstGeom prst="rect">
            <a:avLst/>
          </a:prstGeom>
          <a:noFill/>
          <a:ln>
            <a:noFill/>
          </a:ln>
        </p:spPr>
      </p:sp>
      <p:sp>
        <p:nvSpPr>
          <p:cNvPr id="225" name="Google Shape;225;p48"/>
          <p:cNvSpPr txBox="1"/>
          <p:nvPr>
            <p:ph type="title"/>
          </p:nvPr>
        </p:nvSpPr>
        <p:spPr>
          <a:xfrm>
            <a:off x="603250" y="3562350"/>
            <a:ext cx="10985700" cy="2324100"/>
          </a:xfrm>
          <a:prstGeom prst="rect">
            <a:avLst/>
          </a:prstGeom>
          <a:noFill/>
          <a:ln>
            <a:noFill/>
          </a:ln>
        </p:spPr>
        <p:txBody>
          <a:bodyPr anchorCtr="0" anchor="b" bIns="25400" lIns="25400" spcFirstLastPara="1" rIns="25400" wrap="square" tIns="25400">
            <a:normAutofit/>
          </a:bodyPr>
          <a:lstStyle>
            <a:lvl1pPr lvl="0" rtl="0" algn="l">
              <a:lnSpc>
                <a:spcPct val="80000"/>
              </a:lnSpc>
              <a:spcBef>
                <a:spcPts val="0"/>
              </a:spcBef>
              <a:spcAft>
                <a:spcPts val="0"/>
              </a:spcAft>
              <a:buClr>
                <a:srgbClr val="FFFFFF"/>
              </a:buClr>
              <a:buSzPts val="5800"/>
              <a:buFont typeface="Helvetica Neue"/>
              <a:buNone/>
              <a:defRPr sz="5800"/>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26" name="Google Shape;226;p48"/>
          <p:cNvSpPr txBox="1"/>
          <p:nvPr>
            <p:ph idx="1" type="body"/>
          </p:nvPr>
        </p:nvSpPr>
        <p:spPr>
          <a:xfrm>
            <a:off x="603845" y="553069"/>
            <a:ext cx="10984500" cy="3186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FFFFFF"/>
              </a:buClr>
              <a:buSzPts val="1800"/>
              <a:buFont typeface="Helvetica Neue"/>
              <a:buNone/>
              <a:defRPr b="1" sz="1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27" name="Google Shape;227;p48"/>
          <p:cNvSpPr txBox="1"/>
          <p:nvPr>
            <p:ph idx="3" type="body"/>
          </p:nvPr>
        </p:nvSpPr>
        <p:spPr>
          <a:xfrm>
            <a:off x="603250" y="5804955"/>
            <a:ext cx="10985700" cy="572400"/>
          </a:xfrm>
          <a:prstGeom prst="rect">
            <a:avLst/>
          </a:prstGeom>
          <a:noFill/>
          <a:ln>
            <a:noFill/>
          </a:ln>
        </p:spPr>
        <p:txBody>
          <a:bodyPr anchorCtr="0" anchor="t" bIns="25400" lIns="25400" spcFirstLastPara="1" rIns="25400" wrap="square" tIns="25400">
            <a:normAutofit/>
          </a:bodyPr>
          <a:lstStyle>
            <a:lvl1pPr indent="-228600" lvl="0" marL="457200" rtl="0" algn="l">
              <a:lnSpc>
                <a:spcPct val="100000"/>
              </a:lnSpc>
              <a:spcBef>
                <a:spcPts val="0"/>
              </a:spcBef>
              <a:spcAft>
                <a:spcPts val="0"/>
              </a:spcAft>
              <a:buClr>
                <a:srgbClr val="FFFFFF"/>
              </a:buClr>
              <a:buSzPts val="2800"/>
              <a:buFont typeface="Helvetica Neue"/>
              <a:buNone/>
              <a:defRPr b="1" sz="2800"/>
            </a:lvl1pPr>
            <a:lvl2pPr indent="-228600" lvl="1" marL="914400" rtl="0" algn="l">
              <a:lnSpc>
                <a:spcPct val="100000"/>
              </a:lnSpc>
              <a:spcBef>
                <a:spcPts val="0"/>
              </a:spcBef>
              <a:spcAft>
                <a:spcPts val="0"/>
              </a:spcAft>
              <a:buClr>
                <a:srgbClr val="FFFFFF"/>
              </a:buClr>
              <a:buSzPts val="2800"/>
              <a:buFont typeface="Helvetica Neue"/>
              <a:buNone/>
              <a:defRPr b="1" sz="2800"/>
            </a:lvl2pPr>
            <a:lvl3pPr indent="-228600" lvl="2" marL="1371600" rtl="0" algn="l">
              <a:lnSpc>
                <a:spcPct val="100000"/>
              </a:lnSpc>
              <a:spcBef>
                <a:spcPts val="0"/>
              </a:spcBef>
              <a:spcAft>
                <a:spcPts val="0"/>
              </a:spcAft>
              <a:buClr>
                <a:srgbClr val="FFFFFF"/>
              </a:buClr>
              <a:buSzPts val="2800"/>
              <a:buFont typeface="Helvetica Neue"/>
              <a:buNone/>
              <a:defRPr b="1" sz="2800"/>
            </a:lvl3pPr>
            <a:lvl4pPr indent="-228600" lvl="3" marL="1828800" rtl="0" algn="l">
              <a:lnSpc>
                <a:spcPct val="100000"/>
              </a:lnSpc>
              <a:spcBef>
                <a:spcPts val="0"/>
              </a:spcBef>
              <a:spcAft>
                <a:spcPts val="0"/>
              </a:spcAft>
              <a:buClr>
                <a:srgbClr val="FFFFFF"/>
              </a:buClr>
              <a:buSzPts val="2800"/>
              <a:buFont typeface="Helvetica Neue"/>
              <a:buNone/>
              <a:defRPr b="1" sz="2800"/>
            </a:lvl4pPr>
            <a:lvl5pPr indent="-228600" lvl="4" marL="2286000" rtl="0" algn="l">
              <a:lnSpc>
                <a:spcPct val="100000"/>
              </a:lnSpc>
              <a:spcBef>
                <a:spcPts val="0"/>
              </a:spcBef>
              <a:spcAft>
                <a:spcPts val="0"/>
              </a:spcAft>
              <a:buClr>
                <a:srgbClr val="FFFFFF"/>
              </a:buClr>
              <a:buSzPts val="2800"/>
              <a:buFont typeface="Helvetica Neue"/>
              <a:buNone/>
              <a:defRPr b="1" sz="2800"/>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28" name="Google Shape;228;p48"/>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229" name="Shape 229"/>
        <p:cNvGrpSpPr/>
        <p:nvPr/>
      </p:nvGrpSpPr>
      <p:grpSpPr>
        <a:xfrm>
          <a:off x="0" y="0"/>
          <a:ext cx="0" cy="0"/>
          <a:chOff x="0" y="0"/>
          <a:chExt cx="0" cy="0"/>
        </a:xfrm>
      </p:grpSpPr>
      <p:sp>
        <p:nvSpPr>
          <p:cNvPr id="230" name="Google Shape;230;p49"/>
          <p:cNvSpPr txBox="1"/>
          <p:nvPr>
            <p:ph type="title"/>
          </p:nvPr>
        </p:nvSpPr>
        <p:spPr>
          <a:xfrm>
            <a:off x="603250" y="635000"/>
            <a:ext cx="4889700" cy="2941200"/>
          </a:xfrm>
          <a:prstGeom prst="rect">
            <a:avLst/>
          </a:prstGeom>
          <a:noFill/>
          <a:ln>
            <a:noFill/>
          </a:ln>
        </p:spPr>
        <p:txBody>
          <a:bodyPr anchorCtr="0" anchor="b" bIns="25400" lIns="25400" spcFirstLastPara="1" rIns="25400" wrap="square" tIns="25400">
            <a:normAutofit/>
          </a:bodyPr>
          <a:lstStyle>
            <a:lvl1pPr lvl="0" rtl="0" algn="l">
              <a:lnSpc>
                <a:spcPct val="80000"/>
              </a:lnSpc>
              <a:spcBef>
                <a:spcPts val="0"/>
              </a:spcBef>
              <a:spcAft>
                <a:spcPts val="0"/>
              </a:spcAft>
              <a:buClr>
                <a:srgbClr val="FFFFFF"/>
              </a:buClr>
              <a:buSzPts val="900"/>
              <a:buNone/>
              <a:defRPr/>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31" name="Google Shape;231;p49"/>
          <p:cNvSpPr txBox="1"/>
          <p:nvPr>
            <p:ph idx="1" type="body"/>
          </p:nvPr>
        </p:nvSpPr>
        <p:spPr>
          <a:xfrm>
            <a:off x="603250" y="3530288"/>
            <a:ext cx="4889700" cy="2691300"/>
          </a:xfrm>
          <a:prstGeom prst="rect">
            <a:avLst/>
          </a:prstGeom>
          <a:noFill/>
          <a:ln>
            <a:noFill/>
          </a:ln>
        </p:spPr>
        <p:txBody>
          <a:bodyPr anchorCtr="0" anchor="t" bIns="25400" lIns="25400" spcFirstLastPara="1" rIns="25400" wrap="square" tIns="25400">
            <a:normAutofit/>
          </a:bodyPr>
          <a:lstStyle>
            <a:lvl1pPr indent="-228600" lvl="0" marL="457200" rtl="0" algn="l">
              <a:lnSpc>
                <a:spcPct val="100000"/>
              </a:lnSpc>
              <a:spcBef>
                <a:spcPts val="0"/>
              </a:spcBef>
              <a:spcAft>
                <a:spcPts val="0"/>
              </a:spcAft>
              <a:buClr>
                <a:srgbClr val="FFFFFF"/>
              </a:buClr>
              <a:buSzPts val="2800"/>
              <a:buFont typeface="Helvetica Neue"/>
              <a:buNone/>
              <a:defRPr b="1" sz="2800"/>
            </a:lvl1pPr>
            <a:lvl2pPr indent="-228600" lvl="1" marL="914400" rtl="0" algn="l">
              <a:lnSpc>
                <a:spcPct val="100000"/>
              </a:lnSpc>
              <a:spcBef>
                <a:spcPts val="0"/>
              </a:spcBef>
              <a:spcAft>
                <a:spcPts val="0"/>
              </a:spcAft>
              <a:buClr>
                <a:srgbClr val="FFFFFF"/>
              </a:buClr>
              <a:buSzPts val="2800"/>
              <a:buFont typeface="Helvetica Neue"/>
              <a:buNone/>
              <a:defRPr b="1" sz="2800"/>
            </a:lvl2pPr>
            <a:lvl3pPr indent="-228600" lvl="2" marL="1371600" rtl="0" algn="l">
              <a:lnSpc>
                <a:spcPct val="100000"/>
              </a:lnSpc>
              <a:spcBef>
                <a:spcPts val="0"/>
              </a:spcBef>
              <a:spcAft>
                <a:spcPts val="0"/>
              </a:spcAft>
              <a:buClr>
                <a:srgbClr val="FFFFFF"/>
              </a:buClr>
              <a:buSzPts val="2800"/>
              <a:buFont typeface="Helvetica Neue"/>
              <a:buNone/>
              <a:defRPr b="1" sz="2800"/>
            </a:lvl3pPr>
            <a:lvl4pPr indent="-228600" lvl="3" marL="1828800" rtl="0" algn="l">
              <a:lnSpc>
                <a:spcPct val="100000"/>
              </a:lnSpc>
              <a:spcBef>
                <a:spcPts val="0"/>
              </a:spcBef>
              <a:spcAft>
                <a:spcPts val="0"/>
              </a:spcAft>
              <a:buClr>
                <a:srgbClr val="FFFFFF"/>
              </a:buClr>
              <a:buSzPts val="2800"/>
              <a:buFont typeface="Helvetica Neue"/>
              <a:buNone/>
              <a:defRPr b="1" sz="2800"/>
            </a:lvl4pPr>
            <a:lvl5pPr indent="-228600" lvl="4" marL="2286000" rtl="0" algn="l">
              <a:lnSpc>
                <a:spcPct val="100000"/>
              </a:lnSpc>
              <a:spcBef>
                <a:spcPts val="0"/>
              </a:spcBef>
              <a:spcAft>
                <a:spcPts val="0"/>
              </a:spcAft>
              <a:buClr>
                <a:srgbClr val="FFFFFF"/>
              </a:buClr>
              <a:buSzPts val="2800"/>
              <a:buFont typeface="Helvetica Neue"/>
              <a:buNone/>
              <a:defRPr b="1" sz="2800"/>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32" name="Google Shape;232;p49"/>
          <p:cNvSpPr/>
          <p:nvPr>
            <p:ph idx="2" type="pic"/>
          </p:nvPr>
        </p:nvSpPr>
        <p:spPr>
          <a:xfrm>
            <a:off x="6026152" y="635000"/>
            <a:ext cx="5594400" cy="5604900"/>
          </a:xfrm>
          <a:prstGeom prst="rect">
            <a:avLst/>
          </a:prstGeom>
          <a:noFill/>
          <a:ln>
            <a:noFill/>
          </a:ln>
        </p:spPr>
      </p:sp>
      <p:sp>
        <p:nvSpPr>
          <p:cNvPr id="233" name="Google Shape;233;p49"/>
          <p:cNvSpPr txBox="1"/>
          <p:nvPr>
            <p:ph idx="12" type="sldNum"/>
          </p:nvPr>
        </p:nvSpPr>
        <p:spPr>
          <a:xfrm>
            <a:off x="6000750" y="6542616"/>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234" name="Shape 234"/>
        <p:cNvGrpSpPr/>
        <p:nvPr/>
      </p:nvGrpSpPr>
      <p:grpSpPr>
        <a:xfrm>
          <a:off x="0" y="0"/>
          <a:ext cx="0" cy="0"/>
          <a:chOff x="0" y="0"/>
          <a:chExt cx="0" cy="0"/>
        </a:xfrm>
      </p:grpSpPr>
      <p:sp>
        <p:nvSpPr>
          <p:cNvPr id="235" name="Google Shape;235;p50"/>
          <p:cNvSpPr txBox="1"/>
          <p:nvPr>
            <p:ph type="title"/>
          </p:nvPr>
        </p:nvSpPr>
        <p:spPr>
          <a:xfrm>
            <a:off x="603250" y="476250"/>
            <a:ext cx="10985700" cy="716700"/>
          </a:xfrm>
          <a:prstGeom prst="rect">
            <a:avLst/>
          </a:prstGeom>
          <a:noFill/>
          <a:ln>
            <a:noFill/>
          </a:ln>
        </p:spPr>
        <p:txBody>
          <a:bodyPr anchorCtr="0" anchor="t" bIns="25400" lIns="25400" spcFirstLastPara="1" rIns="25400" wrap="square" tIns="25400">
            <a:normAutofit/>
          </a:bodyPr>
          <a:lstStyle>
            <a:lvl1pPr lvl="0" rtl="0" algn="l">
              <a:lnSpc>
                <a:spcPct val="80000"/>
              </a:lnSpc>
              <a:spcBef>
                <a:spcPts val="0"/>
              </a:spcBef>
              <a:spcAft>
                <a:spcPts val="0"/>
              </a:spcAft>
              <a:buClr>
                <a:srgbClr val="FFFFFF"/>
              </a:buClr>
              <a:buSzPts val="900"/>
              <a:buNone/>
              <a:defRPr/>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36" name="Google Shape;236;p50"/>
          <p:cNvSpPr txBox="1"/>
          <p:nvPr>
            <p:ph idx="1" type="body"/>
          </p:nvPr>
        </p:nvSpPr>
        <p:spPr>
          <a:xfrm>
            <a:off x="603250" y="1122981"/>
            <a:ext cx="10985700" cy="4674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FFFFFF"/>
              </a:buClr>
              <a:buSzPts val="2800"/>
              <a:buFont typeface="Helvetica Neue"/>
              <a:buNone/>
              <a:defRPr b="1" sz="2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37" name="Google Shape;237;p50"/>
          <p:cNvSpPr txBox="1"/>
          <p:nvPr>
            <p:ph idx="2" type="body"/>
          </p:nvPr>
        </p:nvSpPr>
        <p:spPr>
          <a:xfrm>
            <a:off x="603250" y="2124252"/>
            <a:ext cx="10985700" cy="4128000"/>
          </a:xfrm>
          <a:prstGeom prst="rect">
            <a:avLst/>
          </a:prstGeom>
          <a:noFill/>
          <a:ln>
            <a:noFill/>
          </a:ln>
        </p:spPr>
        <p:txBody>
          <a:bodyPr anchorCtr="0" anchor="t" bIns="25400" lIns="25400" spcFirstLastPara="1" rIns="25400" wrap="square" tIns="25400">
            <a:normAutofit/>
          </a:bodyPr>
          <a:lstStyle>
            <a:lvl1pPr indent="-298450" lvl="0" marL="457200" rtl="0" algn="l">
              <a:lnSpc>
                <a:spcPct val="90000"/>
              </a:lnSpc>
              <a:spcBef>
                <a:spcPts val="2300"/>
              </a:spcBef>
              <a:spcAft>
                <a:spcPts val="0"/>
              </a:spcAft>
              <a:buClr>
                <a:srgbClr val="FFFFFF"/>
              </a:buClr>
              <a:buSzPts val="1100"/>
              <a:buChar char="•"/>
              <a:defRPr/>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38" name="Google Shape;238;p50"/>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39" name="Shape 239"/>
        <p:cNvGrpSpPr/>
        <p:nvPr/>
      </p:nvGrpSpPr>
      <p:grpSpPr>
        <a:xfrm>
          <a:off x="0" y="0"/>
          <a:ext cx="0" cy="0"/>
          <a:chOff x="0" y="0"/>
          <a:chExt cx="0" cy="0"/>
        </a:xfrm>
      </p:grpSpPr>
      <p:sp>
        <p:nvSpPr>
          <p:cNvPr id="240" name="Google Shape;240;p51"/>
          <p:cNvSpPr txBox="1"/>
          <p:nvPr>
            <p:ph idx="1" type="body"/>
          </p:nvPr>
        </p:nvSpPr>
        <p:spPr>
          <a:xfrm>
            <a:off x="603250" y="2124252"/>
            <a:ext cx="10985700" cy="4128000"/>
          </a:xfrm>
          <a:prstGeom prst="rect">
            <a:avLst/>
          </a:prstGeom>
          <a:noFill/>
          <a:ln>
            <a:noFill/>
          </a:ln>
        </p:spPr>
        <p:txBody>
          <a:bodyPr anchorCtr="0" anchor="t" bIns="25400" lIns="25400" spcFirstLastPara="1" rIns="25400" wrap="square" tIns="25400">
            <a:normAutofit/>
          </a:bodyPr>
          <a:lstStyle>
            <a:lvl1pPr indent="-298450" lvl="0" marL="457200" rtl="0" algn="l">
              <a:lnSpc>
                <a:spcPct val="90000"/>
              </a:lnSpc>
              <a:spcBef>
                <a:spcPts val="2300"/>
              </a:spcBef>
              <a:spcAft>
                <a:spcPts val="0"/>
              </a:spcAft>
              <a:buClr>
                <a:srgbClr val="FFFFFF"/>
              </a:buClr>
              <a:buSzPts val="1100"/>
              <a:buChar char="•"/>
              <a:defRPr/>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41" name="Google Shape;241;p51"/>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242" name="Shape 242"/>
        <p:cNvGrpSpPr/>
        <p:nvPr/>
      </p:nvGrpSpPr>
      <p:grpSpPr>
        <a:xfrm>
          <a:off x="0" y="0"/>
          <a:ext cx="0" cy="0"/>
          <a:chOff x="0" y="0"/>
          <a:chExt cx="0" cy="0"/>
        </a:xfrm>
      </p:grpSpPr>
      <p:sp>
        <p:nvSpPr>
          <p:cNvPr id="243" name="Google Shape;243;p52"/>
          <p:cNvSpPr txBox="1"/>
          <p:nvPr>
            <p:ph type="title"/>
          </p:nvPr>
        </p:nvSpPr>
        <p:spPr>
          <a:xfrm>
            <a:off x="603250" y="476250"/>
            <a:ext cx="4889700" cy="717600"/>
          </a:xfrm>
          <a:prstGeom prst="rect">
            <a:avLst/>
          </a:prstGeom>
          <a:noFill/>
          <a:ln>
            <a:noFill/>
          </a:ln>
        </p:spPr>
        <p:txBody>
          <a:bodyPr anchorCtr="0" anchor="t" bIns="25400" lIns="25400" spcFirstLastPara="1" rIns="25400" wrap="square" tIns="25400">
            <a:normAutofit/>
          </a:bodyPr>
          <a:lstStyle>
            <a:lvl1pPr lvl="0" rtl="0" algn="l">
              <a:lnSpc>
                <a:spcPct val="80000"/>
              </a:lnSpc>
              <a:spcBef>
                <a:spcPts val="0"/>
              </a:spcBef>
              <a:spcAft>
                <a:spcPts val="0"/>
              </a:spcAft>
              <a:buClr>
                <a:srgbClr val="FFFFFF"/>
              </a:buClr>
              <a:buSzPts val="900"/>
              <a:buNone/>
              <a:defRPr/>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44" name="Google Shape;244;p52"/>
          <p:cNvSpPr txBox="1"/>
          <p:nvPr>
            <p:ph idx="1" type="body"/>
          </p:nvPr>
        </p:nvSpPr>
        <p:spPr>
          <a:xfrm>
            <a:off x="603250" y="1122981"/>
            <a:ext cx="4889700" cy="4674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FFFFFF"/>
              </a:buClr>
              <a:buSzPts val="2800"/>
              <a:buFont typeface="Helvetica Neue"/>
              <a:buNone/>
              <a:defRPr b="1" sz="2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45" name="Google Shape;245;p52"/>
          <p:cNvSpPr txBox="1"/>
          <p:nvPr>
            <p:ph idx="2" type="body"/>
          </p:nvPr>
        </p:nvSpPr>
        <p:spPr>
          <a:xfrm>
            <a:off x="603250" y="2124252"/>
            <a:ext cx="4889700" cy="4128000"/>
          </a:xfrm>
          <a:prstGeom prst="rect">
            <a:avLst/>
          </a:prstGeom>
          <a:noFill/>
          <a:ln>
            <a:noFill/>
          </a:ln>
        </p:spPr>
        <p:txBody>
          <a:bodyPr anchorCtr="0" anchor="t" bIns="25400" lIns="25400" spcFirstLastPara="1" rIns="25400" wrap="square" tIns="25400">
            <a:normAutofit/>
          </a:bodyPr>
          <a:lstStyle>
            <a:lvl1pPr indent="-298450" lvl="0" marL="457200" rtl="0" algn="l">
              <a:lnSpc>
                <a:spcPct val="90000"/>
              </a:lnSpc>
              <a:spcBef>
                <a:spcPts val="2300"/>
              </a:spcBef>
              <a:spcAft>
                <a:spcPts val="0"/>
              </a:spcAft>
              <a:buClr>
                <a:srgbClr val="FFFFFF"/>
              </a:buClr>
              <a:buSzPts val="1100"/>
              <a:buChar char="•"/>
              <a:defRPr/>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46" name="Google Shape;246;p52"/>
          <p:cNvSpPr/>
          <p:nvPr>
            <p:ph idx="3" type="pic"/>
          </p:nvPr>
        </p:nvSpPr>
        <p:spPr>
          <a:xfrm>
            <a:off x="3190100" y="631924"/>
            <a:ext cx="11265000" cy="5596800"/>
          </a:xfrm>
          <a:prstGeom prst="rect">
            <a:avLst/>
          </a:prstGeom>
          <a:noFill/>
          <a:ln>
            <a:noFill/>
          </a:ln>
        </p:spPr>
      </p:sp>
      <p:sp>
        <p:nvSpPr>
          <p:cNvPr id="247" name="Google Shape;247;p52"/>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248" name="Shape 248"/>
        <p:cNvGrpSpPr/>
        <p:nvPr/>
      </p:nvGrpSpPr>
      <p:grpSpPr>
        <a:xfrm>
          <a:off x="0" y="0"/>
          <a:ext cx="0" cy="0"/>
          <a:chOff x="0" y="0"/>
          <a:chExt cx="0" cy="0"/>
        </a:xfrm>
      </p:grpSpPr>
      <p:sp>
        <p:nvSpPr>
          <p:cNvPr id="249" name="Google Shape;249;p53"/>
          <p:cNvSpPr txBox="1"/>
          <p:nvPr>
            <p:ph type="title"/>
          </p:nvPr>
        </p:nvSpPr>
        <p:spPr>
          <a:xfrm>
            <a:off x="603248" y="2266950"/>
            <a:ext cx="10985700" cy="2324100"/>
          </a:xfrm>
          <a:prstGeom prst="rect">
            <a:avLst/>
          </a:prstGeom>
          <a:noFill/>
          <a:ln>
            <a:noFill/>
          </a:ln>
        </p:spPr>
        <p:txBody>
          <a:bodyPr anchorCtr="0" anchor="ctr" bIns="25400" lIns="25400" spcFirstLastPara="1" rIns="25400" wrap="square" tIns="25400">
            <a:normAutofit/>
          </a:bodyPr>
          <a:lstStyle>
            <a:lvl1pPr lvl="0" rtl="0" algn="l">
              <a:lnSpc>
                <a:spcPct val="80000"/>
              </a:lnSpc>
              <a:spcBef>
                <a:spcPts val="0"/>
              </a:spcBef>
              <a:spcAft>
                <a:spcPts val="0"/>
              </a:spcAft>
              <a:buClr>
                <a:srgbClr val="FFFFFF"/>
              </a:buClr>
              <a:buSzPts val="5800"/>
              <a:buFont typeface="Helvetica Neue"/>
              <a:buNone/>
              <a:defRPr b="0" sz="5800">
                <a:latin typeface="Helvetica Neue"/>
                <a:ea typeface="Helvetica Neue"/>
                <a:cs typeface="Helvetica Neue"/>
                <a:sym typeface="Helvetica Neue"/>
              </a:defRPr>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50" name="Google Shape;250;p53"/>
          <p:cNvSpPr txBox="1"/>
          <p:nvPr>
            <p:ph idx="12" type="sldNum"/>
          </p:nvPr>
        </p:nvSpPr>
        <p:spPr>
          <a:xfrm>
            <a:off x="6000750" y="6542616"/>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1" name="Shape 251"/>
        <p:cNvGrpSpPr/>
        <p:nvPr/>
      </p:nvGrpSpPr>
      <p:grpSpPr>
        <a:xfrm>
          <a:off x="0" y="0"/>
          <a:ext cx="0" cy="0"/>
          <a:chOff x="0" y="0"/>
          <a:chExt cx="0" cy="0"/>
        </a:xfrm>
      </p:grpSpPr>
      <p:sp>
        <p:nvSpPr>
          <p:cNvPr id="252" name="Google Shape;252;p54"/>
          <p:cNvSpPr txBox="1"/>
          <p:nvPr>
            <p:ph type="title"/>
          </p:nvPr>
        </p:nvSpPr>
        <p:spPr>
          <a:xfrm>
            <a:off x="603250" y="476250"/>
            <a:ext cx="10985700" cy="717600"/>
          </a:xfrm>
          <a:prstGeom prst="rect">
            <a:avLst/>
          </a:prstGeom>
          <a:noFill/>
          <a:ln>
            <a:noFill/>
          </a:ln>
        </p:spPr>
        <p:txBody>
          <a:bodyPr anchorCtr="0" anchor="t" bIns="25400" lIns="25400" spcFirstLastPara="1" rIns="25400" wrap="square" tIns="25400">
            <a:normAutofit/>
          </a:bodyPr>
          <a:lstStyle>
            <a:lvl1pPr lvl="0" rtl="0" algn="l">
              <a:lnSpc>
                <a:spcPct val="80000"/>
              </a:lnSpc>
              <a:spcBef>
                <a:spcPts val="0"/>
              </a:spcBef>
              <a:spcAft>
                <a:spcPts val="0"/>
              </a:spcAft>
              <a:buClr>
                <a:srgbClr val="FFFFFF"/>
              </a:buClr>
              <a:buSzPts val="900"/>
              <a:buNone/>
              <a:defRPr/>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53" name="Google Shape;253;p54"/>
          <p:cNvSpPr txBox="1"/>
          <p:nvPr>
            <p:ph idx="1" type="body"/>
          </p:nvPr>
        </p:nvSpPr>
        <p:spPr>
          <a:xfrm>
            <a:off x="603250" y="1122981"/>
            <a:ext cx="10985700" cy="4674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FFFFFF"/>
              </a:buClr>
              <a:buSzPts val="2800"/>
              <a:buFont typeface="Helvetica Neue"/>
              <a:buNone/>
              <a:defRPr b="1" sz="2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54" name="Google Shape;254;p54"/>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55" name="Shape 255"/>
        <p:cNvGrpSpPr/>
        <p:nvPr/>
      </p:nvGrpSpPr>
      <p:grpSpPr>
        <a:xfrm>
          <a:off x="0" y="0"/>
          <a:ext cx="0" cy="0"/>
          <a:chOff x="0" y="0"/>
          <a:chExt cx="0" cy="0"/>
        </a:xfrm>
      </p:grpSpPr>
      <p:sp>
        <p:nvSpPr>
          <p:cNvPr id="256" name="Google Shape;256;p55"/>
          <p:cNvSpPr txBox="1"/>
          <p:nvPr>
            <p:ph type="title"/>
          </p:nvPr>
        </p:nvSpPr>
        <p:spPr>
          <a:xfrm>
            <a:off x="603250" y="476250"/>
            <a:ext cx="10985700" cy="717600"/>
          </a:xfrm>
          <a:prstGeom prst="rect">
            <a:avLst/>
          </a:prstGeom>
          <a:noFill/>
          <a:ln>
            <a:noFill/>
          </a:ln>
        </p:spPr>
        <p:txBody>
          <a:bodyPr anchorCtr="0" anchor="t" bIns="25400" lIns="25400" spcFirstLastPara="1" rIns="25400" wrap="square" tIns="25400">
            <a:normAutofit/>
          </a:bodyPr>
          <a:lstStyle>
            <a:lvl1pPr lvl="0" rtl="0" algn="l">
              <a:lnSpc>
                <a:spcPct val="80000"/>
              </a:lnSpc>
              <a:spcBef>
                <a:spcPts val="0"/>
              </a:spcBef>
              <a:spcAft>
                <a:spcPts val="0"/>
              </a:spcAft>
              <a:buClr>
                <a:srgbClr val="FFFFFF"/>
              </a:buClr>
              <a:buSzPts val="900"/>
              <a:buNone/>
              <a:defRPr/>
            </a:lvl1pPr>
            <a:lvl2pPr lvl="1" rtl="0" algn="l">
              <a:lnSpc>
                <a:spcPct val="80000"/>
              </a:lnSpc>
              <a:spcBef>
                <a:spcPts val="0"/>
              </a:spcBef>
              <a:spcAft>
                <a:spcPts val="0"/>
              </a:spcAft>
              <a:buClr>
                <a:srgbClr val="FFFFFF"/>
              </a:buClr>
              <a:buSzPts val="900"/>
              <a:buNone/>
              <a:defRPr/>
            </a:lvl2pPr>
            <a:lvl3pPr lvl="2" rtl="0" algn="l">
              <a:lnSpc>
                <a:spcPct val="80000"/>
              </a:lnSpc>
              <a:spcBef>
                <a:spcPts val="0"/>
              </a:spcBef>
              <a:spcAft>
                <a:spcPts val="0"/>
              </a:spcAft>
              <a:buClr>
                <a:srgbClr val="FFFFFF"/>
              </a:buClr>
              <a:buSzPts val="900"/>
              <a:buNone/>
              <a:defRPr/>
            </a:lvl3pPr>
            <a:lvl4pPr lvl="3" rtl="0" algn="l">
              <a:lnSpc>
                <a:spcPct val="80000"/>
              </a:lnSpc>
              <a:spcBef>
                <a:spcPts val="0"/>
              </a:spcBef>
              <a:spcAft>
                <a:spcPts val="0"/>
              </a:spcAft>
              <a:buClr>
                <a:srgbClr val="FFFFFF"/>
              </a:buClr>
              <a:buSzPts val="900"/>
              <a:buNone/>
              <a:defRPr/>
            </a:lvl4pPr>
            <a:lvl5pPr lvl="4" rtl="0" algn="l">
              <a:lnSpc>
                <a:spcPct val="80000"/>
              </a:lnSpc>
              <a:spcBef>
                <a:spcPts val="0"/>
              </a:spcBef>
              <a:spcAft>
                <a:spcPts val="0"/>
              </a:spcAft>
              <a:buClr>
                <a:srgbClr val="FFFFFF"/>
              </a:buClr>
              <a:buSzPts val="900"/>
              <a:buNone/>
              <a:defRPr/>
            </a:lvl5pPr>
            <a:lvl6pPr lvl="5" rtl="0" algn="l">
              <a:lnSpc>
                <a:spcPct val="80000"/>
              </a:lnSpc>
              <a:spcBef>
                <a:spcPts val="0"/>
              </a:spcBef>
              <a:spcAft>
                <a:spcPts val="0"/>
              </a:spcAft>
              <a:buClr>
                <a:srgbClr val="FFFFFF"/>
              </a:buClr>
              <a:buSzPts val="900"/>
              <a:buNone/>
              <a:defRPr/>
            </a:lvl6pPr>
            <a:lvl7pPr lvl="6" rtl="0" algn="l">
              <a:lnSpc>
                <a:spcPct val="80000"/>
              </a:lnSpc>
              <a:spcBef>
                <a:spcPts val="0"/>
              </a:spcBef>
              <a:spcAft>
                <a:spcPts val="0"/>
              </a:spcAft>
              <a:buClr>
                <a:srgbClr val="FFFFFF"/>
              </a:buClr>
              <a:buSzPts val="900"/>
              <a:buNone/>
              <a:defRPr/>
            </a:lvl7pPr>
            <a:lvl8pPr lvl="7" rtl="0" algn="l">
              <a:lnSpc>
                <a:spcPct val="80000"/>
              </a:lnSpc>
              <a:spcBef>
                <a:spcPts val="0"/>
              </a:spcBef>
              <a:spcAft>
                <a:spcPts val="0"/>
              </a:spcAft>
              <a:buClr>
                <a:srgbClr val="FFFFFF"/>
              </a:buClr>
              <a:buSzPts val="900"/>
              <a:buNone/>
              <a:defRPr/>
            </a:lvl8pPr>
            <a:lvl9pPr lvl="8" rtl="0" algn="l">
              <a:lnSpc>
                <a:spcPct val="80000"/>
              </a:lnSpc>
              <a:spcBef>
                <a:spcPts val="0"/>
              </a:spcBef>
              <a:spcAft>
                <a:spcPts val="0"/>
              </a:spcAft>
              <a:buClr>
                <a:srgbClr val="FFFFFF"/>
              </a:buClr>
              <a:buSzPts val="900"/>
              <a:buNone/>
              <a:defRPr/>
            </a:lvl9pPr>
          </a:lstStyle>
          <a:p/>
        </p:txBody>
      </p:sp>
      <p:sp>
        <p:nvSpPr>
          <p:cNvPr id="257" name="Google Shape;257;p55"/>
          <p:cNvSpPr txBox="1"/>
          <p:nvPr>
            <p:ph idx="1" type="body"/>
          </p:nvPr>
        </p:nvSpPr>
        <p:spPr>
          <a:xfrm>
            <a:off x="603250" y="1122981"/>
            <a:ext cx="10985700" cy="4674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FFFFFF"/>
              </a:buClr>
              <a:buSzPts val="2800"/>
              <a:buFont typeface="Helvetica Neue"/>
              <a:buNone/>
              <a:defRPr b="1" sz="2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58" name="Google Shape;258;p55"/>
          <p:cNvSpPr txBox="1"/>
          <p:nvPr>
            <p:ph idx="2" type="body"/>
          </p:nvPr>
        </p:nvSpPr>
        <p:spPr>
          <a:xfrm>
            <a:off x="603250" y="2124252"/>
            <a:ext cx="10985700" cy="4128000"/>
          </a:xfrm>
          <a:prstGeom prst="rect">
            <a:avLst/>
          </a:prstGeom>
          <a:noFill/>
          <a:ln>
            <a:noFill/>
          </a:ln>
        </p:spPr>
        <p:txBody>
          <a:bodyPr anchorCtr="0" anchor="t" bIns="25400" lIns="25400" spcFirstLastPara="1" rIns="25400" wrap="square" tIns="25400">
            <a:normAutofit/>
          </a:bodyPr>
          <a:lstStyle>
            <a:lvl1pPr indent="-228600" lvl="0" marL="457200" rtl="0" algn="l">
              <a:lnSpc>
                <a:spcPct val="100000"/>
              </a:lnSpc>
              <a:spcBef>
                <a:spcPts val="900"/>
              </a:spcBef>
              <a:spcAft>
                <a:spcPts val="0"/>
              </a:spcAft>
              <a:buClr>
                <a:srgbClr val="FFFFFF"/>
              </a:buClr>
              <a:buSzPts val="2800"/>
              <a:buFont typeface="Helvetica Neue"/>
              <a:buNone/>
              <a:defRPr sz="2800"/>
            </a:lvl1pPr>
            <a:lvl2pPr indent="-228600" lvl="1" marL="914400" rtl="0" algn="l">
              <a:lnSpc>
                <a:spcPct val="100000"/>
              </a:lnSpc>
              <a:spcBef>
                <a:spcPts val="900"/>
              </a:spcBef>
              <a:spcAft>
                <a:spcPts val="0"/>
              </a:spcAft>
              <a:buClr>
                <a:srgbClr val="FFFFFF"/>
              </a:buClr>
              <a:buSzPts val="2800"/>
              <a:buFont typeface="Helvetica Neue"/>
              <a:buNone/>
              <a:defRPr sz="2800"/>
            </a:lvl2pPr>
            <a:lvl3pPr indent="-228600" lvl="2" marL="1371600" rtl="0" algn="l">
              <a:lnSpc>
                <a:spcPct val="100000"/>
              </a:lnSpc>
              <a:spcBef>
                <a:spcPts val="900"/>
              </a:spcBef>
              <a:spcAft>
                <a:spcPts val="0"/>
              </a:spcAft>
              <a:buClr>
                <a:srgbClr val="FFFFFF"/>
              </a:buClr>
              <a:buSzPts val="2800"/>
              <a:buFont typeface="Helvetica Neue"/>
              <a:buNone/>
              <a:defRPr sz="2800"/>
            </a:lvl3pPr>
            <a:lvl4pPr indent="-228600" lvl="3" marL="1828800" rtl="0" algn="l">
              <a:lnSpc>
                <a:spcPct val="100000"/>
              </a:lnSpc>
              <a:spcBef>
                <a:spcPts val="900"/>
              </a:spcBef>
              <a:spcAft>
                <a:spcPts val="0"/>
              </a:spcAft>
              <a:buClr>
                <a:srgbClr val="FFFFFF"/>
              </a:buClr>
              <a:buSzPts val="2800"/>
              <a:buFont typeface="Helvetica Neue"/>
              <a:buNone/>
              <a:defRPr sz="2800"/>
            </a:lvl4pPr>
            <a:lvl5pPr indent="-228600" lvl="4" marL="2286000" rtl="0" algn="l">
              <a:lnSpc>
                <a:spcPct val="100000"/>
              </a:lnSpc>
              <a:spcBef>
                <a:spcPts val="900"/>
              </a:spcBef>
              <a:spcAft>
                <a:spcPts val="0"/>
              </a:spcAft>
              <a:buClr>
                <a:srgbClr val="FFFFFF"/>
              </a:buClr>
              <a:buSzPts val="2800"/>
              <a:buFont typeface="Helvetica Neue"/>
              <a:buNone/>
              <a:defRPr sz="2800"/>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59" name="Google Shape;259;p55"/>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5" name="Shape 25"/>
        <p:cNvGrpSpPr/>
        <p:nvPr/>
      </p:nvGrpSpPr>
      <p:grpSpPr>
        <a:xfrm>
          <a:off x="0" y="0"/>
          <a:ext cx="0" cy="0"/>
          <a:chOff x="0" y="0"/>
          <a:chExt cx="0" cy="0"/>
        </a:xfrm>
      </p:grpSpPr>
      <p:sp>
        <p:nvSpPr>
          <p:cNvPr id="26" name="Google Shape;26;p6"/>
          <p:cNvSpPr txBox="1"/>
          <p:nvPr>
            <p:ph type="title"/>
          </p:nvPr>
        </p:nvSpPr>
        <p:spPr>
          <a:xfrm>
            <a:off x="839787" y="457200"/>
            <a:ext cx="3932239" cy="16002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7" name="Google Shape;27;p6"/>
          <p:cNvSpPr/>
          <p:nvPr>
            <p:ph idx="2" type="pic"/>
          </p:nvPr>
        </p:nvSpPr>
        <p:spPr>
          <a:xfrm>
            <a:off x="5183187" y="987425"/>
            <a:ext cx="6172201" cy="4873625"/>
          </a:xfrm>
          <a:prstGeom prst="rect">
            <a:avLst/>
          </a:prstGeom>
          <a:noFill/>
          <a:ln>
            <a:noFill/>
          </a:ln>
        </p:spPr>
      </p:sp>
      <p:sp>
        <p:nvSpPr>
          <p:cNvPr id="28" name="Google Shape;28;p6"/>
          <p:cNvSpPr txBox="1"/>
          <p:nvPr>
            <p:ph idx="1" type="body"/>
          </p:nvPr>
        </p:nvSpPr>
        <p:spPr>
          <a:xfrm>
            <a:off x="839787" y="2057400"/>
            <a:ext cx="3932239" cy="381158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600"/>
              <a:buFont typeface="Calibri"/>
              <a:buNone/>
              <a:defRPr sz="1600"/>
            </a:lvl1pPr>
            <a:lvl2pPr indent="-228600" lvl="1" marL="914400" algn="l">
              <a:lnSpc>
                <a:spcPct val="90000"/>
              </a:lnSpc>
              <a:spcBef>
                <a:spcPts val="1000"/>
              </a:spcBef>
              <a:spcAft>
                <a:spcPts val="0"/>
              </a:spcAft>
              <a:buClr>
                <a:srgbClr val="000000"/>
              </a:buClr>
              <a:buSzPts val="1600"/>
              <a:buFont typeface="Calibri"/>
              <a:buNone/>
              <a:defRPr sz="1600"/>
            </a:lvl2pPr>
            <a:lvl3pPr indent="-228600" lvl="2" marL="1371600" algn="l">
              <a:lnSpc>
                <a:spcPct val="90000"/>
              </a:lnSpc>
              <a:spcBef>
                <a:spcPts val="1000"/>
              </a:spcBef>
              <a:spcAft>
                <a:spcPts val="0"/>
              </a:spcAft>
              <a:buClr>
                <a:srgbClr val="000000"/>
              </a:buClr>
              <a:buSzPts val="1600"/>
              <a:buFont typeface="Calibri"/>
              <a:buNone/>
              <a:defRPr sz="1600"/>
            </a:lvl3pPr>
            <a:lvl4pPr indent="-228600" lvl="3" marL="1828800" algn="l">
              <a:lnSpc>
                <a:spcPct val="90000"/>
              </a:lnSpc>
              <a:spcBef>
                <a:spcPts val="1000"/>
              </a:spcBef>
              <a:spcAft>
                <a:spcPts val="0"/>
              </a:spcAft>
              <a:buClr>
                <a:srgbClr val="000000"/>
              </a:buClr>
              <a:buSzPts val="1600"/>
              <a:buFont typeface="Calibri"/>
              <a:buNone/>
              <a:defRPr sz="1600"/>
            </a:lvl4pPr>
            <a:lvl5pPr indent="-228600" lvl="4" marL="2286000" algn="l">
              <a:lnSpc>
                <a:spcPct val="90000"/>
              </a:lnSpc>
              <a:spcBef>
                <a:spcPts val="1000"/>
              </a:spcBef>
              <a:spcAft>
                <a:spcPts val="0"/>
              </a:spcAft>
              <a:buClr>
                <a:srgbClr val="000000"/>
              </a:buClr>
              <a:buSzPts val="1600"/>
              <a:buFont typeface="Calibri"/>
              <a:buNone/>
              <a:defRPr sz="16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29" name="Google Shape;29;p6"/>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260" name="Shape 260"/>
        <p:cNvGrpSpPr/>
        <p:nvPr/>
      </p:nvGrpSpPr>
      <p:grpSpPr>
        <a:xfrm>
          <a:off x="0" y="0"/>
          <a:ext cx="0" cy="0"/>
          <a:chOff x="0" y="0"/>
          <a:chExt cx="0" cy="0"/>
        </a:xfrm>
      </p:grpSpPr>
      <p:sp>
        <p:nvSpPr>
          <p:cNvPr id="261" name="Google Shape;261;p56"/>
          <p:cNvSpPr txBox="1"/>
          <p:nvPr>
            <p:ph idx="1" type="body"/>
          </p:nvPr>
        </p:nvSpPr>
        <p:spPr>
          <a:xfrm>
            <a:off x="603250" y="2460421"/>
            <a:ext cx="10985700" cy="1937100"/>
          </a:xfrm>
          <a:prstGeom prst="rect">
            <a:avLst/>
          </a:prstGeom>
          <a:noFill/>
          <a:ln>
            <a:noFill/>
          </a:ln>
        </p:spPr>
        <p:txBody>
          <a:bodyPr anchorCtr="0" anchor="ctr" bIns="25400" lIns="25400" spcFirstLastPara="1" rIns="25400" wrap="square" tIns="25400">
            <a:normAutofit/>
          </a:bodyPr>
          <a:lstStyle>
            <a:lvl1pPr indent="-228600" lvl="0" marL="4572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1pPr>
            <a:lvl2pPr indent="-228600" lvl="1" marL="9144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2pPr>
            <a:lvl3pPr indent="-228600" lvl="2" marL="13716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3pPr>
            <a:lvl4pPr indent="-228600" lvl="3" marL="18288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4pPr>
            <a:lvl5pPr indent="-228600" lvl="4" marL="2286000" rtl="0" algn="ctr">
              <a:lnSpc>
                <a:spcPct val="80000"/>
              </a:lnSpc>
              <a:spcBef>
                <a:spcPts val="0"/>
              </a:spcBef>
              <a:spcAft>
                <a:spcPts val="0"/>
              </a:spcAft>
              <a:buClr>
                <a:srgbClr val="FFFFFF"/>
              </a:buClr>
              <a:buSzPts val="5800"/>
              <a:buFont typeface="Helvetica Neue"/>
              <a:buNone/>
              <a:defRPr sz="5800">
                <a:latin typeface="Helvetica Neue"/>
                <a:ea typeface="Helvetica Neue"/>
                <a:cs typeface="Helvetica Neue"/>
                <a:sym typeface="Helvetica Neue"/>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62" name="Google Shape;262;p56"/>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263" name="Shape 263"/>
        <p:cNvGrpSpPr/>
        <p:nvPr/>
      </p:nvGrpSpPr>
      <p:grpSpPr>
        <a:xfrm>
          <a:off x="0" y="0"/>
          <a:ext cx="0" cy="0"/>
          <a:chOff x="0" y="0"/>
          <a:chExt cx="0" cy="0"/>
        </a:xfrm>
      </p:grpSpPr>
      <p:sp>
        <p:nvSpPr>
          <p:cNvPr id="264" name="Google Shape;264;p57"/>
          <p:cNvSpPr txBox="1"/>
          <p:nvPr>
            <p:ph idx="1" type="body"/>
          </p:nvPr>
        </p:nvSpPr>
        <p:spPr>
          <a:xfrm>
            <a:off x="603250" y="4131090"/>
            <a:ext cx="10985700" cy="467400"/>
          </a:xfrm>
          <a:prstGeom prst="rect">
            <a:avLst/>
          </a:prstGeom>
          <a:noFill/>
          <a:ln>
            <a:noFill/>
          </a:ln>
        </p:spPr>
        <p:txBody>
          <a:bodyPr anchorCtr="0" anchor="t" bIns="22850" lIns="22850" spcFirstLastPara="1" rIns="22850" wrap="square" tIns="22850">
            <a:normAutofit/>
          </a:bodyPr>
          <a:lstStyle>
            <a:lvl1pPr indent="-228600" lvl="0" marL="457200" rtl="0" algn="ctr">
              <a:lnSpc>
                <a:spcPct val="100000"/>
              </a:lnSpc>
              <a:spcBef>
                <a:spcPts val="0"/>
              </a:spcBef>
              <a:spcAft>
                <a:spcPts val="0"/>
              </a:spcAft>
              <a:buClr>
                <a:srgbClr val="FFFFFF"/>
              </a:buClr>
              <a:buSzPts val="2800"/>
              <a:buFont typeface="Helvetica Neue"/>
              <a:buNone/>
              <a:defRPr b="1" sz="2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65" name="Google Shape;265;p57"/>
          <p:cNvSpPr txBox="1"/>
          <p:nvPr>
            <p:ph idx="2" type="body"/>
          </p:nvPr>
        </p:nvSpPr>
        <p:spPr>
          <a:xfrm>
            <a:off x="603250" y="467629"/>
            <a:ext cx="10985700" cy="3679500"/>
          </a:xfrm>
          <a:prstGeom prst="rect">
            <a:avLst/>
          </a:prstGeom>
          <a:noFill/>
          <a:ln>
            <a:noFill/>
          </a:ln>
        </p:spPr>
        <p:txBody>
          <a:bodyPr anchorCtr="0" anchor="b" bIns="25400" lIns="25400" spcFirstLastPara="1" rIns="25400" wrap="square" tIns="25400">
            <a:normAutofit/>
          </a:bodyPr>
          <a:lstStyle>
            <a:lvl1pPr indent="-228600" lvl="0" marL="457200" rtl="0" algn="ctr">
              <a:lnSpc>
                <a:spcPct val="80000"/>
              </a:lnSpc>
              <a:spcBef>
                <a:spcPts val="0"/>
              </a:spcBef>
              <a:spcAft>
                <a:spcPts val="0"/>
              </a:spcAft>
              <a:buClr>
                <a:srgbClr val="FFFFFF"/>
              </a:buClr>
              <a:buSzPts val="12500"/>
              <a:buFont typeface="Helvetica Neue"/>
              <a:buNone/>
              <a:defRPr b="1" sz="12500"/>
            </a:lvl1pPr>
            <a:lvl2pPr indent="-228600" lvl="1" marL="914400" rtl="0" algn="ctr">
              <a:lnSpc>
                <a:spcPct val="80000"/>
              </a:lnSpc>
              <a:spcBef>
                <a:spcPts val="0"/>
              </a:spcBef>
              <a:spcAft>
                <a:spcPts val="0"/>
              </a:spcAft>
              <a:buClr>
                <a:srgbClr val="FFFFFF"/>
              </a:buClr>
              <a:buSzPts val="12500"/>
              <a:buFont typeface="Helvetica Neue"/>
              <a:buNone/>
              <a:defRPr b="1" sz="12500"/>
            </a:lvl2pPr>
            <a:lvl3pPr indent="-228600" lvl="2" marL="1371600" rtl="0" algn="ctr">
              <a:lnSpc>
                <a:spcPct val="80000"/>
              </a:lnSpc>
              <a:spcBef>
                <a:spcPts val="0"/>
              </a:spcBef>
              <a:spcAft>
                <a:spcPts val="0"/>
              </a:spcAft>
              <a:buClr>
                <a:srgbClr val="FFFFFF"/>
              </a:buClr>
              <a:buSzPts val="12500"/>
              <a:buFont typeface="Helvetica Neue"/>
              <a:buNone/>
              <a:defRPr b="1" sz="12500"/>
            </a:lvl3pPr>
            <a:lvl4pPr indent="-228600" lvl="3" marL="1828800" rtl="0" algn="ctr">
              <a:lnSpc>
                <a:spcPct val="80000"/>
              </a:lnSpc>
              <a:spcBef>
                <a:spcPts val="0"/>
              </a:spcBef>
              <a:spcAft>
                <a:spcPts val="0"/>
              </a:spcAft>
              <a:buClr>
                <a:srgbClr val="FFFFFF"/>
              </a:buClr>
              <a:buSzPts val="12500"/>
              <a:buFont typeface="Helvetica Neue"/>
              <a:buNone/>
              <a:defRPr b="1" sz="12500"/>
            </a:lvl4pPr>
            <a:lvl5pPr indent="-228600" lvl="4" marL="2286000" rtl="0" algn="ctr">
              <a:lnSpc>
                <a:spcPct val="80000"/>
              </a:lnSpc>
              <a:spcBef>
                <a:spcPts val="0"/>
              </a:spcBef>
              <a:spcAft>
                <a:spcPts val="0"/>
              </a:spcAft>
              <a:buClr>
                <a:srgbClr val="FFFFFF"/>
              </a:buClr>
              <a:buSzPts val="12500"/>
              <a:buFont typeface="Helvetica Neue"/>
              <a:buNone/>
              <a:defRPr b="1" sz="12500"/>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66" name="Google Shape;266;p57"/>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67" name="Shape 267"/>
        <p:cNvGrpSpPr/>
        <p:nvPr/>
      </p:nvGrpSpPr>
      <p:grpSpPr>
        <a:xfrm>
          <a:off x="0" y="0"/>
          <a:ext cx="0" cy="0"/>
          <a:chOff x="0" y="0"/>
          <a:chExt cx="0" cy="0"/>
        </a:xfrm>
      </p:grpSpPr>
      <p:sp>
        <p:nvSpPr>
          <p:cNvPr id="268" name="Google Shape;268;p58"/>
          <p:cNvSpPr txBox="1"/>
          <p:nvPr>
            <p:ph idx="1" type="body"/>
          </p:nvPr>
        </p:nvSpPr>
        <p:spPr>
          <a:xfrm>
            <a:off x="1240413" y="5337727"/>
            <a:ext cx="10074600" cy="318600"/>
          </a:xfrm>
          <a:prstGeom prst="rect">
            <a:avLst/>
          </a:prstGeom>
          <a:noFill/>
          <a:ln>
            <a:noFill/>
          </a:ln>
        </p:spPr>
        <p:txBody>
          <a:bodyPr anchorCtr="0" anchor="t" bIns="22850" lIns="22850" spcFirstLastPara="1" rIns="22850" wrap="square" tIns="22850">
            <a:normAutofit/>
          </a:bodyPr>
          <a:lstStyle>
            <a:lvl1pPr indent="-228600" lvl="0" marL="457200" rtl="0" algn="l">
              <a:lnSpc>
                <a:spcPct val="100000"/>
              </a:lnSpc>
              <a:spcBef>
                <a:spcPts val="0"/>
              </a:spcBef>
              <a:spcAft>
                <a:spcPts val="0"/>
              </a:spcAft>
              <a:buClr>
                <a:srgbClr val="FFFFFF"/>
              </a:buClr>
              <a:buSzPts val="1800"/>
              <a:buFont typeface="Helvetica Neue"/>
              <a:buNone/>
              <a:defRPr b="1" sz="1800"/>
            </a:lvl1pPr>
            <a:lvl2pPr indent="-298450" lvl="1" marL="914400" rtl="0" algn="l">
              <a:lnSpc>
                <a:spcPct val="90000"/>
              </a:lnSpc>
              <a:spcBef>
                <a:spcPts val="2300"/>
              </a:spcBef>
              <a:spcAft>
                <a:spcPts val="0"/>
              </a:spcAft>
              <a:buClr>
                <a:srgbClr val="FFFFFF"/>
              </a:buClr>
              <a:buSzPts val="1100"/>
              <a:buChar char="•"/>
              <a:defRPr/>
            </a:lvl2pPr>
            <a:lvl3pPr indent="-298450" lvl="2" marL="1371600" rtl="0" algn="l">
              <a:lnSpc>
                <a:spcPct val="90000"/>
              </a:lnSpc>
              <a:spcBef>
                <a:spcPts val="2300"/>
              </a:spcBef>
              <a:spcAft>
                <a:spcPts val="0"/>
              </a:spcAft>
              <a:buClr>
                <a:srgbClr val="FFFFFF"/>
              </a:buClr>
              <a:buSzPts val="1100"/>
              <a:buChar char="•"/>
              <a:defRPr/>
            </a:lvl3pPr>
            <a:lvl4pPr indent="-298450" lvl="3" marL="1828800" rtl="0" algn="l">
              <a:lnSpc>
                <a:spcPct val="90000"/>
              </a:lnSpc>
              <a:spcBef>
                <a:spcPts val="2300"/>
              </a:spcBef>
              <a:spcAft>
                <a:spcPts val="0"/>
              </a:spcAft>
              <a:buClr>
                <a:srgbClr val="FFFFFF"/>
              </a:buClr>
              <a:buSzPts val="1100"/>
              <a:buChar char="•"/>
              <a:defRPr/>
            </a:lvl4pPr>
            <a:lvl5pPr indent="-298450" lvl="4" marL="2286000" rtl="0" algn="l">
              <a:lnSpc>
                <a:spcPct val="90000"/>
              </a:lnSpc>
              <a:spcBef>
                <a:spcPts val="2300"/>
              </a:spcBef>
              <a:spcAft>
                <a:spcPts val="0"/>
              </a:spcAft>
              <a:buClr>
                <a:srgbClr val="FFFFFF"/>
              </a:buClr>
              <a:buSzPts val="1100"/>
              <a:buChar char="•"/>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69" name="Google Shape;269;p58"/>
          <p:cNvSpPr txBox="1"/>
          <p:nvPr>
            <p:ph idx="2" type="body"/>
          </p:nvPr>
        </p:nvSpPr>
        <p:spPr>
          <a:xfrm>
            <a:off x="876961" y="2469930"/>
            <a:ext cx="10438200" cy="1918200"/>
          </a:xfrm>
          <a:prstGeom prst="rect">
            <a:avLst/>
          </a:prstGeom>
          <a:noFill/>
          <a:ln>
            <a:noFill/>
          </a:ln>
        </p:spPr>
        <p:txBody>
          <a:bodyPr anchorCtr="0" anchor="ctr" bIns="25400" lIns="25400" spcFirstLastPara="1" rIns="25400" wrap="square" tIns="25400">
            <a:normAutofit/>
          </a:bodyPr>
          <a:lstStyle>
            <a:lvl1pPr indent="-228600" lvl="0" marL="457200" rtl="0" algn="l">
              <a:lnSpc>
                <a:spcPct val="90000"/>
              </a:lnSpc>
              <a:spcBef>
                <a:spcPts val="0"/>
              </a:spcBef>
              <a:spcAft>
                <a:spcPts val="0"/>
              </a:spcAft>
              <a:buClr>
                <a:srgbClr val="FFFFFF"/>
              </a:buClr>
              <a:buSzPts val="4300"/>
              <a:buFont typeface="Helvetica Neue"/>
              <a:buNone/>
              <a:defRPr sz="4300">
                <a:latin typeface="Helvetica Neue"/>
                <a:ea typeface="Helvetica Neue"/>
                <a:cs typeface="Helvetica Neue"/>
                <a:sym typeface="Helvetica Neue"/>
              </a:defRPr>
            </a:lvl1pPr>
            <a:lvl2pPr indent="-228600" lvl="1" marL="914400" rtl="0" algn="l">
              <a:lnSpc>
                <a:spcPct val="90000"/>
              </a:lnSpc>
              <a:spcBef>
                <a:spcPts val="0"/>
              </a:spcBef>
              <a:spcAft>
                <a:spcPts val="0"/>
              </a:spcAft>
              <a:buClr>
                <a:srgbClr val="FFFFFF"/>
              </a:buClr>
              <a:buSzPts val="4300"/>
              <a:buFont typeface="Helvetica Neue"/>
              <a:buNone/>
              <a:defRPr sz="4300">
                <a:latin typeface="Helvetica Neue"/>
                <a:ea typeface="Helvetica Neue"/>
                <a:cs typeface="Helvetica Neue"/>
                <a:sym typeface="Helvetica Neue"/>
              </a:defRPr>
            </a:lvl2pPr>
            <a:lvl3pPr indent="-228600" lvl="2" marL="1371600" rtl="0" algn="l">
              <a:lnSpc>
                <a:spcPct val="90000"/>
              </a:lnSpc>
              <a:spcBef>
                <a:spcPts val="0"/>
              </a:spcBef>
              <a:spcAft>
                <a:spcPts val="0"/>
              </a:spcAft>
              <a:buClr>
                <a:srgbClr val="FFFFFF"/>
              </a:buClr>
              <a:buSzPts val="4300"/>
              <a:buFont typeface="Helvetica Neue"/>
              <a:buNone/>
              <a:defRPr sz="4300">
                <a:latin typeface="Helvetica Neue"/>
                <a:ea typeface="Helvetica Neue"/>
                <a:cs typeface="Helvetica Neue"/>
                <a:sym typeface="Helvetica Neue"/>
              </a:defRPr>
            </a:lvl3pPr>
            <a:lvl4pPr indent="-228600" lvl="3" marL="1828800" rtl="0" algn="l">
              <a:lnSpc>
                <a:spcPct val="90000"/>
              </a:lnSpc>
              <a:spcBef>
                <a:spcPts val="0"/>
              </a:spcBef>
              <a:spcAft>
                <a:spcPts val="0"/>
              </a:spcAft>
              <a:buClr>
                <a:srgbClr val="FFFFFF"/>
              </a:buClr>
              <a:buSzPts val="4300"/>
              <a:buFont typeface="Helvetica Neue"/>
              <a:buNone/>
              <a:defRPr sz="4300">
                <a:latin typeface="Helvetica Neue"/>
                <a:ea typeface="Helvetica Neue"/>
                <a:cs typeface="Helvetica Neue"/>
                <a:sym typeface="Helvetica Neue"/>
              </a:defRPr>
            </a:lvl4pPr>
            <a:lvl5pPr indent="-228600" lvl="4" marL="2286000" rtl="0" algn="l">
              <a:lnSpc>
                <a:spcPct val="90000"/>
              </a:lnSpc>
              <a:spcBef>
                <a:spcPts val="0"/>
              </a:spcBef>
              <a:spcAft>
                <a:spcPts val="0"/>
              </a:spcAft>
              <a:buClr>
                <a:srgbClr val="FFFFFF"/>
              </a:buClr>
              <a:buSzPts val="4300"/>
              <a:buFont typeface="Helvetica Neue"/>
              <a:buNone/>
              <a:defRPr sz="4300">
                <a:latin typeface="Helvetica Neue"/>
                <a:ea typeface="Helvetica Neue"/>
                <a:cs typeface="Helvetica Neue"/>
                <a:sym typeface="Helvetica Neue"/>
              </a:defRPr>
            </a:lvl5pPr>
            <a:lvl6pPr indent="-298450" lvl="5" marL="2743200" rtl="0" algn="l">
              <a:lnSpc>
                <a:spcPct val="90000"/>
              </a:lnSpc>
              <a:spcBef>
                <a:spcPts val="2300"/>
              </a:spcBef>
              <a:spcAft>
                <a:spcPts val="0"/>
              </a:spcAft>
              <a:buClr>
                <a:srgbClr val="FFFFFF"/>
              </a:buClr>
              <a:buSzPts val="1100"/>
              <a:buChar char="•"/>
              <a:defRPr/>
            </a:lvl6pPr>
            <a:lvl7pPr indent="-298450" lvl="6" marL="3200400" rtl="0" algn="l">
              <a:lnSpc>
                <a:spcPct val="90000"/>
              </a:lnSpc>
              <a:spcBef>
                <a:spcPts val="2300"/>
              </a:spcBef>
              <a:spcAft>
                <a:spcPts val="0"/>
              </a:spcAft>
              <a:buClr>
                <a:srgbClr val="FFFFFF"/>
              </a:buClr>
              <a:buSzPts val="1100"/>
              <a:buChar char="•"/>
              <a:defRPr/>
            </a:lvl7pPr>
            <a:lvl8pPr indent="-298450" lvl="7" marL="3657600" rtl="0" algn="l">
              <a:lnSpc>
                <a:spcPct val="90000"/>
              </a:lnSpc>
              <a:spcBef>
                <a:spcPts val="2300"/>
              </a:spcBef>
              <a:spcAft>
                <a:spcPts val="0"/>
              </a:spcAft>
              <a:buClr>
                <a:srgbClr val="FFFFFF"/>
              </a:buClr>
              <a:buSzPts val="1100"/>
              <a:buChar char="•"/>
              <a:defRPr/>
            </a:lvl8pPr>
            <a:lvl9pPr indent="-298450" lvl="8" marL="4114800" rtl="0" algn="l">
              <a:lnSpc>
                <a:spcPct val="90000"/>
              </a:lnSpc>
              <a:spcBef>
                <a:spcPts val="2300"/>
              </a:spcBef>
              <a:spcAft>
                <a:spcPts val="0"/>
              </a:spcAft>
              <a:buClr>
                <a:srgbClr val="FFFFFF"/>
              </a:buClr>
              <a:buSzPts val="1100"/>
              <a:buChar char="•"/>
              <a:defRPr/>
            </a:lvl9pPr>
          </a:lstStyle>
          <a:p/>
        </p:txBody>
      </p:sp>
      <p:sp>
        <p:nvSpPr>
          <p:cNvPr id="270" name="Google Shape;270;p58"/>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271" name="Shape 271"/>
        <p:cNvGrpSpPr/>
        <p:nvPr/>
      </p:nvGrpSpPr>
      <p:grpSpPr>
        <a:xfrm>
          <a:off x="0" y="0"/>
          <a:ext cx="0" cy="0"/>
          <a:chOff x="0" y="0"/>
          <a:chExt cx="0" cy="0"/>
        </a:xfrm>
      </p:grpSpPr>
      <p:sp>
        <p:nvSpPr>
          <p:cNvPr id="272" name="Google Shape;272;p59"/>
          <p:cNvSpPr/>
          <p:nvPr>
            <p:ph idx="2" type="pic"/>
          </p:nvPr>
        </p:nvSpPr>
        <p:spPr>
          <a:xfrm>
            <a:off x="7715250" y="3542705"/>
            <a:ext cx="4064100" cy="2705100"/>
          </a:xfrm>
          <a:prstGeom prst="rect">
            <a:avLst/>
          </a:prstGeom>
          <a:noFill/>
          <a:ln>
            <a:noFill/>
          </a:ln>
        </p:spPr>
      </p:sp>
      <p:sp>
        <p:nvSpPr>
          <p:cNvPr id="273" name="Google Shape;273;p59"/>
          <p:cNvSpPr/>
          <p:nvPr>
            <p:ph idx="3" type="pic"/>
          </p:nvPr>
        </p:nvSpPr>
        <p:spPr>
          <a:xfrm>
            <a:off x="-1466850" y="635000"/>
            <a:ext cx="11349600" cy="5638800"/>
          </a:xfrm>
          <a:prstGeom prst="rect">
            <a:avLst/>
          </a:prstGeom>
          <a:noFill/>
          <a:ln>
            <a:noFill/>
          </a:ln>
        </p:spPr>
      </p:sp>
      <p:sp>
        <p:nvSpPr>
          <p:cNvPr id="274" name="Google Shape;274;p59"/>
          <p:cNvSpPr/>
          <p:nvPr>
            <p:ph idx="4" type="pic"/>
          </p:nvPr>
        </p:nvSpPr>
        <p:spPr>
          <a:xfrm>
            <a:off x="7715250" y="635000"/>
            <a:ext cx="4064100" cy="2705100"/>
          </a:xfrm>
          <a:prstGeom prst="rect">
            <a:avLst/>
          </a:prstGeom>
          <a:noFill/>
          <a:ln>
            <a:noFill/>
          </a:ln>
        </p:spPr>
      </p:sp>
      <p:sp>
        <p:nvSpPr>
          <p:cNvPr id="275" name="Google Shape;275;p59"/>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276" name="Shape 276"/>
        <p:cNvGrpSpPr/>
        <p:nvPr/>
      </p:nvGrpSpPr>
      <p:grpSpPr>
        <a:xfrm>
          <a:off x="0" y="0"/>
          <a:ext cx="0" cy="0"/>
          <a:chOff x="0" y="0"/>
          <a:chExt cx="0" cy="0"/>
        </a:xfrm>
      </p:grpSpPr>
      <p:sp>
        <p:nvSpPr>
          <p:cNvPr id="277" name="Google Shape;277;p60"/>
          <p:cNvSpPr/>
          <p:nvPr>
            <p:ph idx="2" type="pic"/>
          </p:nvPr>
        </p:nvSpPr>
        <p:spPr>
          <a:xfrm>
            <a:off x="-755650" y="-1860550"/>
            <a:ext cx="14255700" cy="9515100"/>
          </a:xfrm>
          <a:prstGeom prst="rect">
            <a:avLst/>
          </a:prstGeom>
          <a:noFill/>
          <a:ln>
            <a:noFill/>
          </a:ln>
        </p:spPr>
      </p:sp>
      <p:sp>
        <p:nvSpPr>
          <p:cNvPr id="278" name="Google Shape;278;p60"/>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79" name="Shape 279"/>
        <p:cNvGrpSpPr/>
        <p:nvPr/>
      </p:nvGrpSpPr>
      <p:grpSpPr>
        <a:xfrm>
          <a:off x="0" y="0"/>
          <a:ext cx="0" cy="0"/>
          <a:chOff x="0" y="0"/>
          <a:chExt cx="0" cy="0"/>
        </a:xfrm>
      </p:grpSpPr>
      <p:sp>
        <p:nvSpPr>
          <p:cNvPr id="280" name="Google Shape;280;p61"/>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rtl="0" algn="ctr">
              <a:lnSpc>
                <a:spcPct val="100000"/>
              </a:lnSpc>
              <a:spcBef>
                <a:spcPts val="0"/>
              </a:spcBef>
              <a:spcAft>
                <a:spcPts val="0"/>
              </a:spcAft>
              <a:buClr>
                <a:srgbClr val="FFFFFF"/>
              </a:buClr>
              <a:buSzPts val="900"/>
              <a:buFont typeface="Helvetica Neue"/>
              <a:buNone/>
              <a:defRPr sz="900"/>
            </a:lvl1pPr>
            <a:lvl2pPr indent="0" lvl="1" marL="0" rtl="0" algn="ctr">
              <a:lnSpc>
                <a:spcPct val="100000"/>
              </a:lnSpc>
              <a:spcBef>
                <a:spcPts val="0"/>
              </a:spcBef>
              <a:spcAft>
                <a:spcPts val="0"/>
              </a:spcAft>
              <a:buClr>
                <a:srgbClr val="FFFFFF"/>
              </a:buClr>
              <a:buSzPts val="900"/>
              <a:buFont typeface="Helvetica Neue"/>
              <a:buNone/>
              <a:defRPr sz="900"/>
            </a:lvl2pPr>
            <a:lvl3pPr indent="0" lvl="2" marL="0" rtl="0" algn="ctr">
              <a:lnSpc>
                <a:spcPct val="100000"/>
              </a:lnSpc>
              <a:spcBef>
                <a:spcPts val="0"/>
              </a:spcBef>
              <a:spcAft>
                <a:spcPts val="0"/>
              </a:spcAft>
              <a:buClr>
                <a:srgbClr val="FFFFFF"/>
              </a:buClr>
              <a:buSzPts val="900"/>
              <a:buFont typeface="Helvetica Neue"/>
              <a:buNone/>
              <a:defRPr sz="900"/>
            </a:lvl3pPr>
            <a:lvl4pPr indent="0" lvl="3" marL="0" rtl="0" algn="ctr">
              <a:lnSpc>
                <a:spcPct val="100000"/>
              </a:lnSpc>
              <a:spcBef>
                <a:spcPts val="0"/>
              </a:spcBef>
              <a:spcAft>
                <a:spcPts val="0"/>
              </a:spcAft>
              <a:buClr>
                <a:srgbClr val="FFFFFF"/>
              </a:buClr>
              <a:buSzPts val="900"/>
              <a:buFont typeface="Helvetica Neue"/>
              <a:buNone/>
              <a:defRPr sz="900"/>
            </a:lvl4pPr>
            <a:lvl5pPr indent="0" lvl="4" marL="0" rtl="0" algn="ctr">
              <a:lnSpc>
                <a:spcPct val="100000"/>
              </a:lnSpc>
              <a:spcBef>
                <a:spcPts val="0"/>
              </a:spcBef>
              <a:spcAft>
                <a:spcPts val="0"/>
              </a:spcAft>
              <a:buClr>
                <a:srgbClr val="FFFFFF"/>
              </a:buClr>
              <a:buSzPts val="900"/>
              <a:buFont typeface="Helvetica Neue"/>
              <a:buNone/>
              <a:defRPr sz="900"/>
            </a:lvl5pPr>
            <a:lvl6pPr indent="0" lvl="5" marL="0" rtl="0" algn="ctr">
              <a:lnSpc>
                <a:spcPct val="100000"/>
              </a:lnSpc>
              <a:spcBef>
                <a:spcPts val="0"/>
              </a:spcBef>
              <a:spcAft>
                <a:spcPts val="0"/>
              </a:spcAft>
              <a:buClr>
                <a:srgbClr val="FFFFFF"/>
              </a:buClr>
              <a:buSzPts val="900"/>
              <a:buFont typeface="Helvetica Neue"/>
              <a:buNone/>
              <a:defRPr sz="900"/>
            </a:lvl6pPr>
            <a:lvl7pPr indent="0" lvl="6" marL="0" rtl="0" algn="ctr">
              <a:lnSpc>
                <a:spcPct val="100000"/>
              </a:lnSpc>
              <a:spcBef>
                <a:spcPts val="0"/>
              </a:spcBef>
              <a:spcAft>
                <a:spcPts val="0"/>
              </a:spcAft>
              <a:buClr>
                <a:srgbClr val="FFFFFF"/>
              </a:buClr>
              <a:buSzPts val="900"/>
              <a:buFont typeface="Helvetica Neue"/>
              <a:buNone/>
              <a:defRPr sz="900"/>
            </a:lvl7pPr>
            <a:lvl8pPr indent="0" lvl="7" marL="0" rtl="0" algn="ctr">
              <a:lnSpc>
                <a:spcPct val="100000"/>
              </a:lnSpc>
              <a:spcBef>
                <a:spcPts val="0"/>
              </a:spcBef>
              <a:spcAft>
                <a:spcPts val="0"/>
              </a:spcAft>
              <a:buClr>
                <a:srgbClr val="FFFFFF"/>
              </a:buClr>
              <a:buSzPts val="900"/>
              <a:buFont typeface="Helvetica Neue"/>
              <a:buNone/>
              <a:defRPr sz="900"/>
            </a:lvl8pPr>
            <a:lvl9pPr indent="0" lvl="8" marL="0" rtl="0" algn="ctr">
              <a:lnSpc>
                <a:spcPct val="100000"/>
              </a:lnSpc>
              <a:spcBef>
                <a:spcPts val="0"/>
              </a:spcBef>
              <a:spcAft>
                <a:spcPts val="0"/>
              </a:spcAft>
              <a:buClr>
                <a:srgbClr val="FFFFFF"/>
              </a:buClr>
              <a:buSzPts val="900"/>
              <a:buFont typeface="Helvetica Neue"/>
              <a:buNone/>
              <a:defRPr sz="900"/>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0" name="Shape 30"/>
        <p:cNvGrpSpPr/>
        <p:nvPr/>
      </p:nvGrpSpPr>
      <p:grpSpPr>
        <a:xfrm>
          <a:off x="0" y="0"/>
          <a:ext cx="0" cy="0"/>
          <a:chOff x="0" y="0"/>
          <a:chExt cx="0" cy="0"/>
        </a:xfrm>
      </p:grpSpPr>
      <p:sp>
        <p:nvSpPr>
          <p:cNvPr id="31" name="Google Shape;31;p7"/>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rt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rt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rt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rt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rt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rt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rt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rt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9"/>
          <p:cNvSpPr txBox="1"/>
          <p:nvPr>
            <p:ph type="title"/>
          </p:nvPr>
        </p:nvSpPr>
        <p:spPr>
          <a:xfrm>
            <a:off x="415600" y="593366"/>
            <a:ext cx="11360700" cy="763500"/>
          </a:xfrm>
          <a:prstGeom prst="rect">
            <a:avLst/>
          </a:prstGeom>
          <a:noFill/>
          <a:ln>
            <a:noFill/>
          </a:ln>
        </p:spPr>
        <p:txBody>
          <a:bodyPr anchorCtr="0" anchor="t" bIns="91400" lIns="91400" spcFirstLastPara="1" rIns="91400" wrap="square" tIns="91400">
            <a:normAutofit/>
          </a:bodyPr>
          <a:lstStyle>
            <a:lvl1pPr lvl="0" rtl="0" algn="l">
              <a:lnSpc>
                <a:spcPct val="90000"/>
              </a:lnSpc>
              <a:spcBef>
                <a:spcPts val="0"/>
              </a:spcBef>
              <a:spcAft>
                <a:spcPts val="0"/>
              </a:spcAft>
              <a:buClr>
                <a:srgbClr val="000000"/>
              </a:buClr>
              <a:buSzPts val="5200"/>
              <a:buFont typeface="Cambria"/>
              <a:buNone/>
              <a:defRPr sz="5200">
                <a:latin typeface="Cambria"/>
                <a:ea typeface="Cambria"/>
                <a:cs typeface="Cambria"/>
                <a:sym typeface="Cambria"/>
              </a:defRPr>
            </a:lvl1pPr>
            <a:lvl2pPr lvl="1" rtl="0" algn="l">
              <a:lnSpc>
                <a:spcPct val="90000"/>
              </a:lnSpc>
              <a:spcBef>
                <a:spcPts val="0"/>
              </a:spcBef>
              <a:spcAft>
                <a:spcPts val="0"/>
              </a:spcAft>
              <a:buClr>
                <a:srgbClr val="000000"/>
              </a:buClr>
              <a:buSzPts val="1800"/>
              <a:buNone/>
              <a:defRPr/>
            </a:lvl2pPr>
            <a:lvl3pPr lvl="2" rtl="0" algn="l">
              <a:lnSpc>
                <a:spcPct val="90000"/>
              </a:lnSpc>
              <a:spcBef>
                <a:spcPts val="0"/>
              </a:spcBef>
              <a:spcAft>
                <a:spcPts val="0"/>
              </a:spcAft>
              <a:buClr>
                <a:srgbClr val="000000"/>
              </a:buClr>
              <a:buSzPts val="1800"/>
              <a:buNone/>
              <a:defRPr/>
            </a:lvl3pPr>
            <a:lvl4pPr lvl="3" rtl="0" algn="l">
              <a:lnSpc>
                <a:spcPct val="90000"/>
              </a:lnSpc>
              <a:spcBef>
                <a:spcPts val="0"/>
              </a:spcBef>
              <a:spcAft>
                <a:spcPts val="0"/>
              </a:spcAft>
              <a:buClr>
                <a:srgbClr val="000000"/>
              </a:buClr>
              <a:buSzPts val="1800"/>
              <a:buNone/>
              <a:defRPr/>
            </a:lvl4pPr>
            <a:lvl5pPr lvl="4" rtl="0" algn="l">
              <a:lnSpc>
                <a:spcPct val="90000"/>
              </a:lnSpc>
              <a:spcBef>
                <a:spcPts val="0"/>
              </a:spcBef>
              <a:spcAft>
                <a:spcPts val="0"/>
              </a:spcAft>
              <a:buClr>
                <a:srgbClr val="000000"/>
              </a:buClr>
              <a:buSzPts val="1800"/>
              <a:buNone/>
              <a:defRPr/>
            </a:lvl5pPr>
            <a:lvl6pPr lvl="5" rtl="0" algn="l">
              <a:lnSpc>
                <a:spcPct val="90000"/>
              </a:lnSpc>
              <a:spcBef>
                <a:spcPts val="0"/>
              </a:spcBef>
              <a:spcAft>
                <a:spcPts val="0"/>
              </a:spcAft>
              <a:buClr>
                <a:srgbClr val="000000"/>
              </a:buClr>
              <a:buSzPts val="1800"/>
              <a:buNone/>
              <a:defRPr/>
            </a:lvl6pPr>
            <a:lvl7pPr lvl="6" rtl="0" algn="l">
              <a:lnSpc>
                <a:spcPct val="90000"/>
              </a:lnSpc>
              <a:spcBef>
                <a:spcPts val="0"/>
              </a:spcBef>
              <a:spcAft>
                <a:spcPts val="0"/>
              </a:spcAft>
              <a:buClr>
                <a:srgbClr val="000000"/>
              </a:buClr>
              <a:buSzPts val="1800"/>
              <a:buNone/>
              <a:defRPr/>
            </a:lvl7pPr>
            <a:lvl8pPr lvl="7" rtl="0" algn="l">
              <a:lnSpc>
                <a:spcPct val="90000"/>
              </a:lnSpc>
              <a:spcBef>
                <a:spcPts val="0"/>
              </a:spcBef>
              <a:spcAft>
                <a:spcPts val="0"/>
              </a:spcAft>
              <a:buClr>
                <a:srgbClr val="000000"/>
              </a:buClr>
              <a:buSzPts val="1800"/>
              <a:buNone/>
              <a:defRPr/>
            </a:lvl8pPr>
            <a:lvl9pPr lvl="8" rtl="0" algn="l">
              <a:lnSpc>
                <a:spcPct val="90000"/>
              </a:lnSpc>
              <a:spcBef>
                <a:spcPts val="0"/>
              </a:spcBef>
              <a:spcAft>
                <a:spcPts val="0"/>
              </a:spcAft>
              <a:buClr>
                <a:srgbClr val="000000"/>
              </a:buClr>
              <a:buSzPts val="1800"/>
              <a:buNone/>
              <a:defRPr/>
            </a:lvl9pPr>
          </a:lstStyle>
          <a:p/>
        </p:txBody>
      </p:sp>
      <p:sp>
        <p:nvSpPr>
          <p:cNvPr id="38" name="Google Shape;38;p9"/>
          <p:cNvSpPr txBox="1"/>
          <p:nvPr>
            <p:ph idx="1" type="body"/>
          </p:nvPr>
        </p:nvSpPr>
        <p:spPr>
          <a:xfrm>
            <a:off x="415600" y="1536633"/>
            <a:ext cx="11360700" cy="4555200"/>
          </a:xfrm>
          <a:prstGeom prst="rect">
            <a:avLst/>
          </a:prstGeom>
          <a:noFill/>
          <a:ln>
            <a:noFill/>
          </a:ln>
        </p:spPr>
        <p:txBody>
          <a:bodyPr anchorCtr="0" anchor="t" bIns="91400" lIns="91400" spcFirstLastPara="1" rIns="91400" wrap="square" tIns="91400">
            <a:normAutofit/>
          </a:bodyPr>
          <a:lstStyle>
            <a:lvl1pPr indent="-406400" lvl="0" marL="457200" rtl="0" algn="l">
              <a:lnSpc>
                <a:spcPct val="90000"/>
              </a:lnSpc>
              <a:spcBef>
                <a:spcPts val="0"/>
              </a:spcBef>
              <a:spcAft>
                <a:spcPts val="0"/>
              </a:spcAft>
              <a:buClr>
                <a:srgbClr val="000000"/>
              </a:buClr>
              <a:buSzPts val="2800"/>
              <a:buChar char="●"/>
              <a:defRPr/>
            </a:lvl1pPr>
            <a:lvl2pPr indent="-406400" lvl="1" marL="914400" rtl="0" algn="l">
              <a:lnSpc>
                <a:spcPct val="90000"/>
              </a:lnSpc>
              <a:spcBef>
                <a:spcPts val="0"/>
              </a:spcBef>
              <a:spcAft>
                <a:spcPts val="0"/>
              </a:spcAft>
              <a:buClr>
                <a:srgbClr val="000000"/>
              </a:buClr>
              <a:buSzPts val="2800"/>
              <a:buChar char="○"/>
              <a:defRPr/>
            </a:lvl2pPr>
            <a:lvl3pPr indent="-406400" lvl="2" marL="1371600" rtl="0" algn="l">
              <a:lnSpc>
                <a:spcPct val="90000"/>
              </a:lnSpc>
              <a:spcBef>
                <a:spcPts val="0"/>
              </a:spcBef>
              <a:spcAft>
                <a:spcPts val="0"/>
              </a:spcAft>
              <a:buClr>
                <a:srgbClr val="000000"/>
              </a:buClr>
              <a:buSzPts val="2800"/>
              <a:buChar char="■"/>
              <a:defRPr/>
            </a:lvl3pPr>
            <a:lvl4pPr indent="-406400" lvl="3" marL="1828800" rtl="0" algn="l">
              <a:lnSpc>
                <a:spcPct val="90000"/>
              </a:lnSpc>
              <a:spcBef>
                <a:spcPts val="0"/>
              </a:spcBef>
              <a:spcAft>
                <a:spcPts val="0"/>
              </a:spcAft>
              <a:buClr>
                <a:srgbClr val="000000"/>
              </a:buClr>
              <a:buSzPts val="2800"/>
              <a:buChar char="●"/>
              <a:defRPr/>
            </a:lvl4pPr>
            <a:lvl5pPr indent="-406400" lvl="4" marL="2286000" rtl="0" algn="l">
              <a:lnSpc>
                <a:spcPct val="90000"/>
              </a:lnSpc>
              <a:spcBef>
                <a:spcPts val="0"/>
              </a:spcBef>
              <a:spcAft>
                <a:spcPts val="0"/>
              </a:spcAft>
              <a:buClr>
                <a:srgbClr val="000000"/>
              </a:buClr>
              <a:buSzPts val="2800"/>
              <a:buChar char="○"/>
              <a:defRPr/>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39" name="Google Shape;39;p9"/>
          <p:cNvSpPr txBox="1"/>
          <p:nvPr>
            <p:ph idx="12" type="sldNum"/>
          </p:nvPr>
        </p:nvSpPr>
        <p:spPr>
          <a:xfrm>
            <a:off x="11678177" y="6310165"/>
            <a:ext cx="350100" cy="369300"/>
          </a:xfrm>
          <a:prstGeom prst="rect">
            <a:avLst/>
          </a:prstGeom>
          <a:noFill/>
          <a:ln>
            <a:noFill/>
          </a:ln>
        </p:spPr>
        <p:txBody>
          <a:bodyPr anchorCtr="0" anchor="ctr" bIns="91400" lIns="91400" spcFirstLastPara="1" rIns="91400" wrap="square" tIns="91400">
            <a:spAutoFit/>
          </a:bodyPr>
          <a:lstStyle>
            <a:lvl1pPr indent="0" lvl="0" marL="0" rt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rt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rt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rt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rt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rt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rt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rt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rt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40" name="Shape 40"/>
        <p:cNvGrpSpPr/>
        <p:nvPr/>
      </p:nvGrpSpPr>
      <p:grpSpPr>
        <a:xfrm>
          <a:off x="0" y="0"/>
          <a:ext cx="0" cy="0"/>
          <a:chOff x="0" y="0"/>
          <a:chExt cx="0" cy="0"/>
        </a:xfrm>
      </p:grpSpPr>
      <p:sp>
        <p:nvSpPr>
          <p:cNvPr id="41" name="Google Shape;41;p10"/>
          <p:cNvSpPr txBox="1"/>
          <p:nvPr>
            <p:ph type="title"/>
          </p:nvPr>
        </p:nvSpPr>
        <p:spPr>
          <a:xfrm>
            <a:off x="839787" y="457200"/>
            <a:ext cx="3932100" cy="1600200"/>
          </a:xfrm>
          <a:prstGeom prst="rect">
            <a:avLst/>
          </a:prstGeom>
          <a:noFill/>
          <a:ln>
            <a:noFill/>
          </a:ln>
        </p:spPr>
        <p:txBody>
          <a:bodyPr anchorCtr="0" anchor="b" bIns="45700" lIns="45700" spcFirstLastPara="1" rIns="45700" wrap="square" tIns="45700">
            <a:normAutofit/>
          </a:bodyPr>
          <a:lstStyle>
            <a:lvl1pPr lvl="0" rtl="0" algn="l">
              <a:lnSpc>
                <a:spcPct val="90000"/>
              </a:lnSpc>
              <a:spcBef>
                <a:spcPts val="0"/>
              </a:spcBef>
              <a:spcAft>
                <a:spcPts val="0"/>
              </a:spcAft>
              <a:buClr>
                <a:srgbClr val="000000"/>
              </a:buClr>
              <a:buSzPts val="3200"/>
              <a:buFont typeface="Calibri"/>
              <a:buNone/>
              <a:defRPr sz="3200"/>
            </a:lvl1pPr>
            <a:lvl2pPr lvl="1" rtl="0" algn="l">
              <a:lnSpc>
                <a:spcPct val="90000"/>
              </a:lnSpc>
              <a:spcBef>
                <a:spcPts val="0"/>
              </a:spcBef>
              <a:spcAft>
                <a:spcPts val="0"/>
              </a:spcAft>
              <a:buClr>
                <a:srgbClr val="000000"/>
              </a:buClr>
              <a:buSzPts val="1800"/>
              <a:buNone/>
              <a:defRPr/>
            </a:lvl2pPr>
            <a:lvl3pPr lvl="2" rtl="0" algn="l">
              <a:lnSpc>
                <a:spcPct val="90000"/>
              </a:lnSpc>
              <a:spcBef>
                <a:spcPts val="0"/>
              </a:spcBef>
              <a:spcAft>
                <a:spcPts val="0"/>
              </a:spcAft>
              <a:buClr>
                <a:srgbClr val="000000"/>
              </a:buClr>
              <a:buSzPts val="1800"/>
              <a:buNone/>
              <a:defRPr/>
            </a:lvl3pPr>
            <a:lvl4pPr lvl="3" rtl="0" algn="l">
              <a:lnSpc>
                <a:spcPct val="90000"/>
              </a:lnSpc>
              <a:spcBef>
                <a:spcPts val="0"/>
              </a:spcBef>
              <a:spcAft>
                <a:spcPts val="0"/>
              </a:spcAft>
              <a:buClr>
                <a:srgbClr val="000000"/>
              </a:buClr>
              <a:buSzPts val="1800"/>
              <a:buNone/>
              <a:defRPr/>
            </a:lvl4pPr>
            <a:lvl5pPr lvl="4" rtl="0" algn="l">
              <a:lnSpc>
                <a:spcPct val="90000"/>
              </a:lnSpc>
              <a:spcBef>
                <a:spcPts val="0"/>
              </a:spcBef>
              <a:spcAft>
                <a:spcPts val="0"/>
              </a:spcAft>
              <a:buClr>
                <a:srgbClr val="000000"/>
              </a:buClr>
              <a:buSzPts val="1800"/>
              <a:buNone/>
              <a:defRPr/>
            </a:lvl5pPr>
            <a:lvl6pPr lvl="5" rtl="0" algn="l">
              <a:lnSpc>
                <a:spcPct val="90000"/>
              </a:lnSpc>
              <a:spcBef>
                <a:spcPts val="0"/>
              </a:spcBef>
              <a:spcAft>
                <a:spcPts val="0"/>
              </a:spcAft>
              <a:buClr>
                <a:srgbClr val="000000"/>
              </a:buClr>
              <a:buSzPts val="1800"/>
              <a:buNone/>
              <a:defRPr/>
            </a:lvl6pPr>
            <a:lvl7pPr lvl="6" rtl="0" algn="l">
              <a:lnSpc>
                <a:spcPct val="90000"/>
              </a:lnSpc>
              <a:spcBef>
                <a:spcPts val="0"/>
              </a:spcBef>
              <a:spcAft>
                <a:spcPts val="0"/>
              </a:spcAft>
              <a:buClr>
                <a:srgbClr val="000000"/>
              </a:buClr>
              <a:buSzPts val="1800"/>
              <a:buNone/>
              <a:defRPr/>
            </a:lvl7pPr>
            <a:lvl8pPr lvl="7" rtl="0" algn="l">
              <a:lnSpc>
                <a:spcPct val="90000"/>
              </a:lnSpc>
              <a:spcBef>
                <a:spcPts val="0"/>
              </a:spcBef>
              <a:spcAft>
                <a:spcPts val="0"/>
              </a:spcAft>
              <a:buClr>
                <a:srgbClr val="000000"/>
              </a:buClr>
              <a:buSzPts val="1800"/>
              <a:buNone/>
              <a:defRPr/>
            </a:lvl8pPr>
            <a:lvl9pPr lvl="8" rtl="0" algn="l">
              <a:lnSpc>
                <a:spcPct val="90000"/>
              </a:lnSpc>
              <a:spcBef>
                <a:spcPts val="0"/>
              </a:spcBef>
              <a:spcAft>
                <a:spcPts val="0"/>
              </a:spcAft>
              <a:buClr>
                <a:srgbClr val="000000"/>
              </a:buClr>
              <a:buSzPts val="1800"/>
              <a:buNone/>
              <a:defRPr/>
            </a:lvl9pPr>
          </a:lstStyle>
          <a:p/>
        </p:txBody>
      </p:sp>
      <p:sp>
        <p:nvSpPr>
          <p:cNvPr id="42" name="Google Shape;42;p10"/>
          <p:cNvSpPr/>
          <p:nvPr>
            <p:ph idx="2" type="pic"/>
          </p:nvPr>
        </p:nvSpPr>
        <p:spPr>
          <a:xfrm>
            <a:off x="5183187" y="987425"/>
            <a:ext cx="6172200" cy="4873500"/>
          </a:xfrm>
          <a:prstGeom prst="rect">
            <a:avLst/>
          </a:prstGeom>
          <a:noFill/>
          <a:ln>
            <a:noFill/>
          </a:ln>
        </p:spPr>
      </p:sp>
      <p:sp>
        <p:nvSpPr>
          <p:cNvPr id="43" name="Google Shape;43;p10"/>
          <p:cNvSpPr txBox="1"/>
          <p:nvPr>
            <p:ph idx="1" type="body"/>
          </p:nvPr>
        </p:nvSpPr>
        <p:spPr>
          <a:xfrm>
            <a:off x="839787" y="2057400"/>
            <a:ext cx="3932100" cy="3811500"/>
          </a:xfrm>
          <a:prstGeom prst="rect">
            <a:avLst/>
          </a:prstGeom>
          <a:noFill/>
          <a:ln>
            <a:noFill/>
          </a:ln>
        </p:spPr>
        <p:txBody>
          <a:bodyPr anchorCtr="0" anchor="t" bIns="45700" lIns="45700" spcFirstLastPara="1" rIns="45700" wrap="square" tIns="45700">
            <a:normAutofit/>
          </a:bodyPr>
          <a:lstStyle>
            <a:lvl1pPr indent="-228600" lvl="0" marL="457200" rtl="0" algn="l">
              <a:lnSpc>
                <a:spcPct val="90000"/>
              </a:lnSpc>
              <a:spcBef>
                <a:spcPts val="1000"/>
              </a:spcBef>
              <a:spcAft>
                <a:spcPts val="0"/>
              </a:spcAft>
              <a:buClr>
                <a:srgbClr val="000000"/>
              </a:buClr>
              <a:buSzPts val="1600"/>
              <a:buFont typeface="Calibri"/>
              <a:buNone/>
              <a:defRPr sz="1600"/>
            </a:lvl1pPr>
            <a:lvl2pPr indent="-228600" lvl="1" marL="914400" rtl="0" algn="l">
              <a:lnSpc>
                <a:spcPct val="90000"/>
              </a:lnSpc>
              <a:spcBef>
                <a:spcPts val="1000"/>
              </a:spcBef>
              <a:spcAft>
                <a:spcPts val="0"/>
              </a:spcAft>
              <a:buClr>
                <a:srgbClr val="000000"/>
              </a:buClr>
              <a:buSzPts val="1600"/>
              <a:buFont typeface="Calibri"/>
              <a:buNone/>
              <a:defRPr sz="1600"/>
            </a:lvl2pPr>
            <a:lvl3pPr indent="-228600" lvl="2" marL="1371600" rtl="0" algn="l">
              <a:lnSpc>
                <a:spcPct val="90000"/>
              </a:lnSpc>
              <a:spcBef>
                <a:spcPts val="1000"/>
              </a:spcBef>
              <a:spcAft>
                <a:spcPts val="0"/>
              </a:spcAft>
              <a:buClr>
                <a:srgbClr val="000000"/>
              </a:buClr>
              <a:buSzPts val="1600"/>
              <a:buFont typeface="Calibri"/>
              <a:buNone/>
              <a:defRPr sz="1600"/>
            </a:lvl3pPr>
            <a:lvl4pPr indent="-228600" lvl="3" marL="1828800" rtl="0" algn="l">
              <a:lnSpc>
                <a:spcPct val="90000"/>
              </a:lnSpc>
              <a:spcBef>
                <a:spcPts val="1000"/>
              </a:spcBef>
              <a:spcAft>
                <a:spcPts val="0"/>
              </a:spcAft>
              <a:buClr>
                <a:srgbClr val="000000"/>
              </a:buClr>
              <a:buSzPts val="1600"/>
              <a:buFont typeface="Calibri"/>
              <a:buNone/>
              <a:defRPr sz="1600"/>
            </a:lvl4pPr>
            <a:lvl5pPr indent="-228600" lvl="4" marL="2286000" rtl="0" algn="l">
              <a:lnSpc>
                <a:spcPct val="90000"/>
              </a:lnSpc>
              <a:spcBef>
                <a:spcPts val="1000"/>
              </a:spcBef>
              <a:spcAft>
                <a:spcPts val="0"/>
              </a:spcAft>
              <a:buClr>
                <a:srgbClr val="000000"/>
              </a:buClr>
              <a:buSzPts val="1600"/>
              <a:buFont typeface="Calibri"/>
              <a:buNone/>
              <a:defRPr sz="1600"/>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44" name="Google Shape;44;p10"/>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888888"/>
              </a:buClr>
              <a:buSzPts val="1200"/>
              <a:buFont typeface="Calibri"/>
              <a:buNone/>
              <a:defRPr sz="1200">
                <a:solidFill>
                  <a:srgbClr val="888888"/>
                </a:solidFill>
              </a:defRPr>
            </a:lvl1pPr>
            <a:lvl2pPr indent="0" lvl="1" marL="0" rtl="0" algn="r">
              <a:lnSpc>
                <a:spcPct val="100000"/>
              </a:lnSpc>
              <a:spcBef>
                <a:spcPts val="0"/>
              </a:spcBef>
              <a:spcAft>
                <a:spcPts val="0"/>
              </a:spcAft>
              <a:buClr>
                <a:srgbClr val="888888"/>
              </a:buClr>
              <a:buSzPts val="1200"/>
              <a:buFont typeface="Calibri"/>
              <a:buNone/>
              <a:defRPr sz="1200">
                <a:solidFill>
                  <a:srgbClr val="888888"/>
                </a:solidFill>
              </a:defRPr>
            </a:lvl2pPr>
            <a:lvl3pPr indent="0" lvl="2" marL="0" rtl="0" algn="r">
              <a:lnSpc>
                <a:spcPct val="100000"/>
              </a:lnSpc>
              <a:spcBef>
                <a:spcPts val="0"/>
              </a:spcBef>
              <a:spcAft>
                <a:spcPts val="0"/>
              </a:spcAft>
              <a:buClr>
                <a:srgbClr val="888888"/>
              </a:buClr>
              <a:buSzPts val="1200"/>
              <a:buFont typeface="Calibri"/>
              <a:buNone/>
              <a:defRPr sz="1200">
                <a:solidFill>
                  <a:srgbClr val="888888"/>
                </a:solidFill>
              </a:defRPr>
            </a:lvl3pPr>
            <a:lvl4pPr indent="0" lvl="3" marL="0" rtl="0" algn="r">
              <a:lnSpc>
                <a:spcPct val="100000"/>
              </a:lnSpc>
              <a:spcBef>
                <a:spcPts val="0"/>
              </a:spcBef>
              <a:spcAft>
                <a:spcPts val="0"/>
              </a:spcAft>
              <a:buClr>
                <a:srgbClr val="888888"/>
              </a:buClr>
              <a:buSzPts val="1200"/>
              <a:buFont typeface="Calibri"/>
              <a:buNone/>
              <a:defRPr sz="1200">
                <a:solidFill>
                  <a:srgbClr val="888888"/>
                </a:solidFill>
              </a:defRPr>
            </a:lvl4pPr>
            <a:lvl5pPr indent="0" lvl="4" marL="0" rtl="0" algn="r">
              <a:lnSpc>
                <a:spcPct val="100000"/>
              </a:lnSpc>
              <a:spcBef>
                <a:spcPts val="0"/>
              </a:spcBef>
              <a:spcAft>
                <a:spcPts val="0"/>
              </a:spcAft>
              <a:buClr>
                <a:srgbClr val="888888"/>
              </a:buClr>
              <a:buSzPts val="1200"/>
              <a:buFont typeface="Calibri"/>
              <a:buNone/>
              <a:defRPr sz="1200">
                <a:solidFill>
                  <a:srgbClr val="888888"/>
                </a:solidFill>
              </a:defRPr>
            </a:lvl5pPr>
            <a:lvl6pPr indent="0" lvl="5" marL="0" rtl="0" algn="r">
              <a:lnSpc>
                <a:spcPct val="100000"/>
              </a:lnSpc>
              <a:spcBef>
                <a:spcPts val="0"/>
              </a:spcBef>
              <a:spcAft>
                <a:spcPts val="0"/>
              </a:spcAft>
              <a:buClr>
                <a:srgbClr val="888888"/>
              </a:buClr>
              <a:buSzPts val="1200"/>
              <a:buFont typeface="Calibri"/>
              <a:buNone/>
              <a:defRPr sz="1200">
                <a:solidFill>
                  <a:srgbClr val="888888"/>
                </a:solidFill>
              </a:defRPr>
            </a:lvl6pPr>
            <a:lvl7pPr indent="0" lvl="6" marL="0" rtl="0" algn="r">
              <a:lnSpc>
                <a:spcPct val="100000"/>
              </a:lnSpc>
              <a:spcBef>
                <a:spcPts val="0"/>
              </a:spcBef>
              <a:spcAft>
                <a:spcPts val="0"/>
              </a:spcAft>
              <a:buClr>
                <a:srgbClr val="888888"/>
              </a:buClr>
              <a:buSzPts val="1200"/>
              <a:buFont typeface="Calibri"/>
              <a:buNone/>
              <a:defRPr sz="1200">
                <a:solidFill>
                  <a:srgbClr val="888888"/>
                </a:solidFill>
              </a:defRPr>
            </a:lvl7pPr>
            <a:lvl8pPr indent="0" lvl="7" marL="0" rtl="0" algn="r">
              <a:lnSpc>
                <a:spcPct val="100000"/>
              </a:lnSpc>
              <a:spcBef>
                <a:spcPts val="0"/>
              </a:spcBef>
              <a:spcAft>
                <a:spcPts val="0"/>
              </a:spcAft>
              <a:buClr>
                <a:srgbClr val="888888"/>
              </a:buClr>
              <a:buSzPts val="1200"/>
              <a:buFont typeface="Calibri"/>
              <a:buNone/>
              <a:defRPr sz="1200">
                <a:solidFill>
                  <a:srgbClr val="888888"/>
                </a:solidFill>
              </a:defRPr>
            </a:lvl8pPr>
            <a:lvl9pPr indent="0" lvl="8" marL="0" rtl="0" algn="r">
              <a:lnSpc>
                <a:spcPct val="100000"/>
              </a:lnSpc>
              <a:spcBef>
                <a:spcPts val="0"/>
              </a:spcBef>
              <a:spcAft>
                <a:spcPts val="0"/>
              </a:spcAft>
              <a:buClr>
                <a:srgbClr val="888888"/>
              </a:buClr>
              <a:buSzPts val="1200"/>
              <a:buFont typeface="Calibri"/>
              <a:buNone/>
              <a:defRPr sz="12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showMasterSp="0">
  <p:cSld name="TITLE_AND_BODY_1">
    <p:spTree>
      <p:nvGrpSpPr>
        <p:cNvPr id="45" name="Shape 45"/>
        <p:cNvGrpSpPr/>
        <p:nvPr/>
      </p:nvGrpSpPr>
      <p:grpSpPr>
        <a:xfrm>
          <a:off x="0" y="0"/>
          <a:ext cx="0" cy="0"/>
          <a:chOff x="0" y="0"/>
          <a:chExt cx="0" cy="0"/>
        </a:xfrm>
      </p:grpSpPr>
      <p:sp>
        <p:nvSpPr>
          <p:cNvPr id="46" name="Google Shape;46;p11"/>
          <p:cNvSpPr txBox="1"/>
          <p:nvPr>
            <p:ph type="title"/>
          </p:nvPr>
        </p:nvSpPr>
        <p:spPr>
          <a:xfrm>
            <a:off x="488252" y="454624"/>
            <a:ext cx="11239500" cy="1339500"/>
          </a:xfrm>
          <a:prstGeom prst="rect">
            <a:avLst/>
          </a:prstGeom>
          <a:noFill/>
          <a:ln>
            <a:noFill/>
          </a:ln>
        </p:spPr>
        <p:txBody>
          <a:bodyPr anchorCtr="0" anchor="ctr" bIns="39275" lIns="78575" spcFirstLastPara="1" rIns="78575" wrap="square" tIns="39275">
            <a:normAutofit/>
          </a:bodyPr>
          <a:lstStyle>
            <a:lvl1pPr lvl="0" rtl="0" algn="l">
              <a:lnSpc>
                <a:spcPct val="90000"/>
              </a:lnSpc>
              <a:spcBef>
                <a:spcPts val="0"/>
              </a:spcBef>
              <a:spcAft>
                <a:spcPts val="0"/>
              </a:spcAft>
              <a:buClr>
                <a:schemeClr val="dk1"/>
              </a:buClr>
              <a:buSzPts val="15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p:txBody>
      </p:sp>
      <p:sp>
        <p:nvSpPr>
          <p:cNvPr id="47" name="Google Shape;47;p11"/>
          <p:cNvSpPr txBox="1"/>
          <p:nvPr>
            <p:ph idx="12" type="sldNum"/>
          </p:nvPr>
        </p:nvSpPr>
        <p:spPr>
          <a:xfrm>
            <a:off x="8610600" y="6356351"/>
            <a:ext cx="2743200" cy="248700"/>
          </a:xfrm>
          <a:prstGeom prst="rect">
            <a:avLst/>
          </a:prstGeom>
          <a:noFill/>
          <a:ln>
            <a:noFill/>
          </a:ln>
        </p:spPr>
        <p:txBody>
          <a:bodyPr anchorCtr="0" anchor="ctr" bIns="39275" lIns="78575" spcFirstLastPara="1" rIns="78575" wrap="square" tIns="39275">
            <a:spAutoFit/>
          </a:bodyPr>
          <a:lstStyle>
            <a:lvl1pPr indent="0" lvl="0" marL="0" rtl="0" algn="r">
              <a:lnSpc>
                <a:spcPct val="100000"/>
              </a:lnSpc>
              <a:spcBef>
                <a:spcPts val="0"/>
              </a:spcBef>
              <a:spcAft>
                <a:spcPts val="0"/>
              </a:spcAft>
              <a:buClr>
                <a:srgbClr val="888888"/>
              </a:buClr>
              <a:buSzPts val="1100"/>
              <a:buFont typeface="Calibri"/>
              <a:buNone/>
              <a:defRPr sz="1100">
                <a:solidFill>
                  <a:srgbClr val="888888"/>
                </a:solidFill>
              </a:defRPr>
            </a:lvl1pPr>
            <a:lvl2pPr indent="0" lvl="1" marL="0" rtl="0" algn="r">
              <a:lnSpc>
                <a:spcPct val="100000"/>
              </a:lnSpc>
              <a:spcBef>
                <a:spcPts val="0"/>
              </a:spcBef>
              <a:spcAft>
                <a:spcPts val="0"/>
              </a:spcAft>
              <a:buClr>
                <a:srgbClr val="888888"/>
              </a:buClr>
              <a:buSzPts val="1100"/>
              <a:buFont typeface="Calibri"/>
              <a:buNone/>
              <a:defRPr sz="1100">
                <a:solidFill>
                  <a:srgbClr val="888888"/>
                </a:solidFill>
              </a:defRPr>
            </a:lvl2pPr>
            <a:lvl3pPr indent="0" lvl="2" marL="0" rtl="0" algn="r">
              <a:lnSpc>
                <a:spcPct val="100000"/>
              </a:lnSpc>
              <a:spcBef>
                <a:spcPts val="0"/>
              </a:spcBef>
              <a:spcAft>
                <a:spcPts val="0"/>
              </a:spcAft>
              <a:buClr>
                <a:srgbClr val="888888"/>
              </a:buClr>
              <a:buSzPts val="1100"/>
              <a:buFont typeface="Calibri"/>
              <a:buNone/>
              <a:defRPr sz="1100">
                <a:solidFill>
                  <a:srgbClr val="888888"/>
                </a:solidFill>
              </a:defRPr>
            </a:lvl3pPr>
            <a:lvl4pPr indent="0" lvl="3" marL="0" rtl="0" algn="r">
              <a:lnSpc>
                <a:spcPct val="100000"/>
              </a:lnSpc>
              <a:spcBef>
                <a:spcPts val="0"/>
              </a:spcBef>
              <a:spcAft>
                <a:spcPts val="0"/>
              </a:spcAft>
              <a:buClr>
                <a:srgbClr val="888888"/>
              </a:buClr>
              <a:buSzPts val="1100"/>
              <a:buFont typeface="Calibri"/>
              <a:buNone/>
              <a:defRPr sz="1100">
                <a:solidFill>
                  <a:srgbClr val="888888"/>
                </a:solidFill>
              </a:defRPr>
            </a:lvl4pPr>
            <a:lvl5pPr indent="0" lvl="4" marL="0" rtl="0" algn="r">
              <a:lnSpc>
                <a:spcPct val="100000"/>
              </a:lnSpc>
              <a:spcBef>
                <a:spcPts val="0"/>
              </a:spcBef>
              <a:spcAft>
                <a:spcPts val="0"/>
              </a:spcAft>
              <a:buClr>
                <a:srgbClr val="888888"/>
              </a:buClr>
              <a:buSzPts val="1100"/>
              <a:buFont typeface="Calibri"/>
              <a:buNone/>
              <a:defRPr sz="1100">
                <a:solidFill>
                  <a:srgbClr val="888888"/>
                </a:solidFill>
              </a:defRPr>
            </a:lvl5pPr>
            <a:lvl6pPr indent="0" lvl="5" marL="0" rtl="0" algn="r">
              <a:lnSpc>
                <a:spcPct val="100000"/>
              </a:lnSpc>
              <a:spcBef>
                <a:spcPts val="0"/>
              </a:spcBef>
              <a:spcAft>
                <a:spcPts val="0"/>
              </a:spcAft>
              <a:buClr>
                <a:srgbClr val="888888"/>
              </a:buClr>
              <a:buSzPts val="1100"/>
              <a:buFont typeface="Calibri"/>
              <a:buNone/>
              <a:defRPr sz="1100">
                <a:solidFill>
                  <a:srgbClr val="888888"/>
                </a:solidFill>
              </a:defRPr>
            </a:lvl6pPr>
            <a:lvl7pPr indent="0" lvl="6" marL="0" rtl="0" algn="r">
              <a:lnSpc>
                <a:spcPct val="100000"/>
              </a:lnSpc>
              <a:spcBef>
                <a:spcPts val="0"/>
              </a:spcBef>
              <a:spcAft>
                <a:spcPts val="0"/>
              </a:spcAft>
              <a:buClr>
                <a:srgbClr val="888888"/>
              </a:buClr>
              <a:buSzPts val="1100"/>
              <a:buFont typeface="Calibri"/>
              <a:buNone/>
              <a:defRPr sz="1100">
                <a:solidFill>
                  <a:srgbClr val="888888"/>
                </a:solidFill>
              </a:defRPr>
            </a:lvl7pPr>
            <a:lvl8pPr indent="0" lvl="7" marL="0" rtl="0" algn="r">
              <a:lnSpc>
                <a:spcPct val="100000"/>
              </a:lnSpc>
              <a:spcBef>
                <a:spcPts val="0"/>
              </a:spcBef>
              <a:spcAft>
                <a:spcPts val="0"/>
              </a:spcAft>
              <a:buClr>
                <a:srgbClr val="888888"/>
              </a:buClr>
              <a:buSzPts val="1100"/>
              <a:buFont typeface="Calibri"/>
              <a:buNone/>
              <a:defRPr sz="1100">
                <a:solidFill>
                  <a:srgbClr val="888888"/>
                </a:solidFill>
              </a:defRPr>
            </a:lvl8pPr>
            <a:lvl9pPr indent="0" lvl="8" marL="0" rtl="0" algn="r">
              <a:lnSpc>
                <a:spcPct val="100000"/>
              </a:lnSpc>
              <a:spcBef>
                <a:spcPts val="0"/>
              </a:spcBef>
              <a:spcAft>
                <a:spcPts val="0"/>
              </a:spcAft>
              <a:buClr>
                <a:srgbClr val="888888"/>
              </a:buClr>
              <a:buSzPts val="1100"/>
              <a:buFont typeface="Calibri"/>
              <a:buNone/>
              <a:defRPr sz="1100">
                <a:solidFill>
                  <a:srgbClr val="888888"/>
                </a:solidFill>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0.xml"/><Relationship Id="rId11" Type="http://schemas.openxmlformats.org/officeDocument/2006/relationships/slideLayout" Target="../slideLayouts/slideLayout21.xml"/><Relationship Id="rId22" Type="http://schemas.openxmlformats.org/officeDocument/2006/relationships/theme" Target="../theme/theme5.xml"/><Relationship Id="rId10" Type="http://schemas.openxmlformats.org/officeDocument/2006/relationships/slideLayout" Target="../slideLayouts/slideLayout20.xml"/><Relationship Id="rId21" Type="http://schemas.openxmlformats.org/officeDocument/2006/relationships/slideLayout" Target="../slideLayouts/slideLayout31.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19" Type="http://schemas.openxmlformats.org/officeDocument/2006/relationships/slideLayout" Target="../slideLayouts/slideLayout29.xml"/><Relationship Id="rId6" Type="http://schemas.openxmlformats.org/officeDocument/2006/relationships/slideLayout" Target="../slideLayouts/slideLayout16.xml"/><Relationship Id="rId18" Type="http://schemas.openxmlformats.org/officeDocument/2006/relationships/slideLayout" Target="../slideLayouts/slideLayout28.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theme" Target="../theme/theme7.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theme" Target="../theme/theme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6" Type="http://schemas.openxmlformats.org/officeDocument/2006/relationships/theme" Target="../theme/theme1.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8" name="Google Shape;8;p1"/>
          <p:cNvSpPr txBox="1"/>
          <p:nvPr>
            <p:ph idx="12" type="sldNum"/>
          </p:nvPr>
        </p:nvSpPr>
        <p:spPr>
          <a:xfrm>
            <a:off x="11095176" y="6414760"/>
            <a:ext cx="258624" cy="248305"/>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2" name="Shape 32"/>
        <p:cNvGrpSpPr/>
        <p:nvPr/>
      </p:nvGrpSpPr>
      <p:grpSpPr>
        <a:xfrm>
          <a:off x="0" y="0"/>
          <a:ext cx="0" cy="0"/>
          <a:chOff x="0" y="0"/>
          <a:chExt cx="0" cy="0"/>
        </a:xfrm>
      </p:grpSpPr>
      <p:sp>
        <p:nvSpPr>
          <p:cNvPr id="33" name="Google Shape;33;p8"/>
          <p:cNvSpPr txBox="1"/>
          <p:nvPr>
            <p:ph type="title"/>
          </p:nvPr>
        </p:nvSpPr>
        <p:spPr>
          <a:xfrm>
            <a:off x="838200" y="365125"/>
            <a:ext cx="10515600" cy="1325700"/>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34" name="Google Shape;34;p8"/>
          <p:cNvSpPr txBox="1"/>
          <p:nvPr>
            <p:ph idx="1" type="body"/>
          </p:nvPr>
        </p:nvSpPr>
        <p:spPr>
          <a:xfrm>
            <a:off x="838200" y="1825625"/>
            <a:ext cx="10515600" cy="4351200"/>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35" name="Google Shape;35;p8"/>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603250" y="476250"/>
            <a:ext cx="10985400" cy="716700"/>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FFFFFF"/>
              </a:buClr>
              <a:buSzPts val="4250"/>
              <a:buFont typeface="Helvetica Neue"/>
              <a:buNone/>
              <a:defRPr b="1" i="0" sz="4250" u="none" cap="none" strike="noStrike">
                <a:solidFill>
                  <a:srgbClr val="FFFFFF"/>
                </a:solidFill>
                <a:latin typeface="Helvetica Neue"/>
                <a:ea typeface="Helvetica Neue"/>
                <a:cs typeface="Helvetica Neue"/>
                <a:sym typeface="Helvetica Neue"/>
              </a:defRPr>
            </a:lvl9pPr>
          </a:lstStyle>
          <a:p/>
        </p:txBody>
      </p:sp>
      <p:sp>
        <p:nvSpPr>
          <p:cNvPr id="55" name="Google Shape;55;p13"/>
          <p:cNvSpPr txBox="1"/>
          <p:nvPr>
            <p:ph idx="1" type="body"/>
          </p:nvPr>
        </p:nvSpPr>
        <p:spPr>
          <a:xfrm>
            <a:off x="603250" y="2124252"/>
            <a:ext cx="10985400" cy="4128000"/>
          </a:xfrm>
          <a:prstGeom prst="rect">
            <a:avLst/>
          </a:prstGeom>
          <a:noFill/>
          <a:ln>
            <a:noFill/>
          </a:ln>
        </p:spPr>
        <p:txBody>
          <a:bodyPr anchorCtr="0" anchor="t" bIns="50800" lIns="50800" spcFirstLastPara="1" rIns="50800" wrap="square" tIns="50800">
            <a:normAutofit/>
          </a:bodyPr>
          <a:lstStyle>
            <a:lvl1pPr indent="-416052" lvl="0" marL="4572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1pPr>
            <a:lvl2pPr indent="-416052" lvl="1" marL="9144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2pPr>
            <a:lvl3pPr indent="-416052" lvl="2" marL="13716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3pPr>
            <a:lvl4pPr indent="-416052" lvl="3" marL="18288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4pPr>
            <a:lvl5pPr indent="-416051" lvl="4" marL="22860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5pPr>
            <a:lvl6pPr indent="-416051" lvl="5" marL="27432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6pPr>
            <a:lvl7pPr indent="-416051" lvl="6" marL="32004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7pPr>
            <a:lvl8pPr indent="-416051" lvl="7" marL="36576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8pPr>
            <a:lvl9pPr indent="-416052" lvl="8" marL="4114800" marR="0" rtl="0" algn="l">
              <a:lnSpc>
                <a:spcPct val="90000"/>
              </a:lnSpc>
              <a:spcBef>
                <a:spcPts val="2250"/>
              </a:spcBef>
              <a:spcAft>
                <a:spcPts val="0"/>
              </a:spcAft>
              <a:buClr>
                <a:srgbClr val="FFFFFF"/>
              </a:buClr>
              <a:buSzPts val="2952"/>
              <a:buFont typeface="Helvetica Neue"/>
              <a:buChar char="•"/>
              <a:defRPr b="0" i="0" sz="2400" u="none" cap="none" strike="noStrike">
                <a:solidFill>
                  <a:srgbClr val="FFFFFF"/>
                </a:solidFill>
                <a:latin typeface="Helvetica Neue"/>
                <a:ea typeface="Helvetica Neue"/>
                <a:cs typeface="Helvetica Neue"/>
                <a:sym typeface="Helvetica Neue"/>
              </a:defRPr>
            </a:lvl9pPr>
          </a:lstStyle>
          <a:p/>
        </p:txBody>
      </p:sp>
      <p:sp>
        <p:nvSpPr>
          <p:cNvPr id="56" name="Google Shape;56;p13"/>
          <p:cNvSpPr txBox="1"/>
          <p:nvPr>
            <p:ph idx="12" type="sldNum"/>
          </p:nvPr>
        </p:nvSpPr>
        <p:spPr>
          <a:xfrm>
            <a:off x="5979063" y="6486708"/>
            <a:ext cx="227700" cy="2412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900"/>
              <a:buFont typeface="Helvetica Neue"/>
              <a:buNone/>
              <a:defRPr b="0" i="0" sz="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4" name="Shape 144"/>
        <p:cNvGrpSpPr/>
        <p:nvPr/>
      </p:nvGrpSpPr>
      <p:grpSpPr>
        <a:xfrm>
          <a:off x="0" y="0"/>
          <a:ext cx="0" cy="0"/>
          <a:chOff x="0" y="0"/>
          <a:chExt cx="0" cy="0"/>
        </a:xfrm>
      </p:grpSpPr>
      <p:sp>
        <p:nvSpPr>
          <p:cNvPr id="145" name="Google Shape;145;p35"/>
          <p:cNvSpPr txBox="1"/>
          <p:nvPr>
            <p:ph type="title"/>
          </p:nvPr>
        </p:nvSpPr>
        <p:spPr>
          <a:xfrm>
            <a:off x="838200" y="365125"/>
            <a:ext cx="10515600" cy="1325700"/>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146" name="Google Shape;146;p35"/>
          <p:cNvSpPr txBox="1"/>
          <p:nvPr>
            <p:ph idx="1" type="body"/>
          </p:nvPr>
        </p:nvSpPr>
        <p:spPr>
          <a:xfrm>
            <a:off x="838200" y="1825625"/>
            <a:ext cx="10515600" cy="4351200"/>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147" name="Google Shape;147;p35"/>
          <p:cNvSpPr txBox="1"/>
          <p:nvPr>
            <p:ph idx="12" type="sldNum"/>
          </p:nvPr>
        </p:nvSpPr>
        <p:spPr>
          <a:xfrm>
            <a:off x="11095176" y="6414760"/>
            <a:ext cx="2586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pic>
        <p:nvPicPr>
          <p:cNvPr id="166" name="Google Shape;166;p40"/>
          <p:cNvPicPr preferRelativeResize="0"/>
          <p:nvPr/>
        </p:nvPicPr>
        <p:blipFill rotWithShape="1">
          <a:blip r:embed="rId1">
            <a:alphaModFix/>
          </a:blip>
          <a:srcRect b="0" l="0" r="0" t="0"/>
          <a:stretch/>
        </p:blipFill>
        <p:spPr>
          <a:xfrm>
            <a:off x="0" y="3652"/>
            <a:ext cx="10960622" cy="6850388"/>
          </a:xfrm>
          <a:prstGeom prst="rect">
            <a:avLst/>
          </a:prstGeom>
          <a:noFill/>
          <a:ln>
            <a:noFill/>
          </a:ln>
        </p:spPr>
      </p:pic>
      <p:sp>
        <p:nvSpPr>
          <p:cNvPr id="167" name="Google Shape;167;p40"/>
          <p:cNvSpPr txBox="1"/>
          <p:nvPr>
            <p:ph type="title"/>
          </p:nvPr>
        </p:nvSpPr>
        <p:spPr>
          <a:xfrm>
            <a:off x="718649" y="178413"/>
            <a:ext cx="8000153" cy="670577"/>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800"/>
              <a:buNone/>
              <a:defRPr b="1" i="1" sz="4500" u="none" cap="none" strike="noStrike">
                <a:solidFill>
                  <a:schemeClr val="lt1"/>
                </a:solidFill>
                <a:latin typeface="Arial"/>
                <a:ea typeface="Arial"/>
                <a:cs typeface="Arial"/>
                <a:sym typeface="Arial"/>
              </a:defRPr>
            </a:lvl1pPr>
            <a:lvl2pPr lvl="1">
              <a:spcBef>
                <a:spcPts val="0"/>
              </a:spcBef>
              <a:spcAft>
                <a:spcPts val="0"/>
              </a:spcAft>
              <a:buSzPts val="1800"/>
              <a:buNone/>
              <a:defRPr sz="2300"/>
            </a:lvl2pPr>
            <a:lvl3pPr lvl="2">
              <a:spcBef>
                <a:spcPts val="0"/>
              </a:spcBef>
              <a:spcAft>
                <a:spcPts val="0"/>
              </a:spcAft>
              <a:buSzPts val="1800"/>
              <a:buNone/>
              <a:defRPr sz="2300"/>
            </a:lvl3pPr>
            <a:lvl4pPr lvl="3">
              <a:spcBef>
                <a:spcPts val="0"/>
              </a:spcBef>
              <a:spcAft>
                <a:spcPts val="0"/>
              </a:spcAft>
              <a:buSzPts val="1800"/>
              <a:buNone/>
              <a:defRPr sz="2300"/>
            </a:lvl4pPr>
            <a:lvl5pPr lvl="4">
              <a:spcBef>
                <a:spcPts val="0"/>
              </a:spcBef>
              <a:spcAft>
                <a:spcPts val="0"/>
              </a:spcAft>
              <a:buSzPts val="1800"/>
              <a:buNone/>
              <a:defRPr sz="2300"/>
            </a:lvl5pPr>
            <a:lvl6pPr lvl="5">
              <a:spcBef>
                <a:spcPts val="0"/>
              </a:spcBef>
              <a:spcAft>
                <a:spcPts val="0"/>
              </a:spcAft>
              <a:buSzPts val="1800"/>
              <a:buNone/>
              <a:defRPr sz="2300"/>
            </a:lvl6pPr>
            <a:lvl7pPr lvl="6">
              <a:spcBef>
                <a:spcPts val="0"/>
              </a:spcBef>
              <a:spcAft>
                <a:spcPts val="0"/>
              </a:spcAft>
              <a:buSzPts val="1800"/>
              <a:buNone/>
              <a:defRPr sz="2300"/>
            </a:lvl7pPr>
            <a:lvl8pPr lvl="7">
              <a:spcBef>
                <a:spcPts val="0"/>
              </a:spcBef>
              <a:spcAft>
                <a:spcPts val="0"/>
              </a:spcAft>
              <a:buSzPts val="1800"/>
              <a:buNone/>
              <a:defRPr sz="2300"/>
            </a:lvl8pPr>
            <a:lvl9pPr lvl="8">
              <a:spcBef>
                <a:spcPts val="0"/>
              </a:spcBef>
              <a:spcAft>
                <a:spcPts val="0"/>
              </a:spcAft>
              <a:buSzPts val="1800"/>
              <a:buNone/>
              <a:defRPr sz="2300"/>
            </a:lvl9pPr>
          </a:lstStyle>
          <a:p/>
        </p:txBody>
      </p:sp>
      <p:sp>
        <p:nvSpPr>
          <p:cNvPr id="168" name="Google Shape;168;p40"/>
          <p:cNvSpPr txBox="1"/>
          <p:nvPr>
            <p:ph idx="1" type="body"/>
          </p:nvPr>
        </p:nvSpPr>
        <p:spPr>
          <a:xfrm>
            <a:off x="308187" y="1247440"/>
            <a:ext cx="11575625" cy="194855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800"/>
              <a:buNone/>
              <a:defRPr b="0" i="0" sz="19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800"/>
              <a:buNone/>
              <a:defRPr b="0" i="0" sz="2300" u="none" cap="none" strike="noStrike">
                <a:latin typeface="Calibri"/>
                <a:ea typeface="Calibri"/>
                <a:cs typeface="Calibri"/>
                <a:sym typeface="Calibri"/>
              </a:defRPr>
            </a:lvl2pPr>
            <a:lvl3pPr indent="-228600" lvl="2" marL="1371600" marR="0" rtl="0" algn="l">
              <a:spcBef>
                <a:spcPts val="0"/>
              </a:spcBef>
              <a:spcAft>
                <a:spcPts val="0"/>
              </a:spcAft>
              <a:buSzPts val="1800"/>
              <a:buNone/>
              <a:defRPr b="0" i="0" sz="2300" u="none" cap="none" strike="noStrike">
                <a:latin typeface="Calibri"/>
                <a:ea typeface="Calibri"/>
                <a:cs typeface="Calibri"/>
                <a:sym typeface="Calibri"/>
              </a:defRPr>
            </a:lvl3pPr>
            <a:lvl4pPr indent="-228600" lvl="3" marL="1828800" marR="0" rtl="0" algn="l">
              <a:spcBef>
                <a:spcPts val="0"/>
              </a:spcBef>
              <a:spcAft>
                <a:spcPts val="0"/>
              </a:spcAft>
              <a:buSzPts val="1800"/>
              <a:buNone/>
              <a:defRPr b="0" i="0" sz="2300" u="none" cap="none" strike="noStrike">
                <a:latin typeface="Calibri"/>
                <a:ea typeface="Calibri"/>
                <a:cs typeface="Calibri"/>
                <a:sym typeface="Calibri"/>
              </a:defRPr>
            </a:lvl4pPr>
            <a:lvl5pPr indent="-228600" lvl="4" marL="2286000" marR="0" rtl="0" algn="l">
              <a:spcBef>
                <a:spcPts val="0"/>
              </a:spcBef>
              <a:spcAft>
                <a:spcPts val="0"/>
              </a:spcAft>
              <a:buSzPts val="1800"/>
              <a:buNone/>
              <a:defRPr b="0" i="0" sz="2300" u="none" cap="none" strike="noStrike">
                <a:latin typeface="Calibri"/>
                <a:ea typeface="Calibri"/>
                <a:cs typeface="Calibri"/>
                <a:sym typeface="Calibri"/>
              </a:defRPr>
            </a:lvl5pPr>
            <a:lvl6pPr indent="-228600" lvl="5" marL="2743200" marR="0" rtl="0" algn="l">
              <a:spcBef>
                <a:spcPts val="0"/>
              </a:spcBef>
              <a:spcAft>
                <a:spcPts val="0"/>
              </a:spcAft>
              <a:buSzPts val="1800"/>
              <a:buNone/>
              <a:defRPr b="0" i="0" sz="2300" u="none" cap="none" strike="noStrike">
                <a:latin typeface="Calibri"/>
                <a:ea typeface="Calibri"/>
                <a:cs typeface="Calibri"/>
                <a:sym typeface="Calibri"/>
              </a:defRPr>
            </a:lvl6pPr>
            <a:lvl7pPr indent="-228600" lvl="6" marL="3200400" marR="0" rtl="0" algn="l">
              <a:spcBef>
                <a:spcPts val="0"/>
              </a:spcBef>
              <a:spcAft>
                <a:spcPts val="0"/>
              </a:spcAft>
              <a:buSzPts val="1800"/>
              <a:buNone/>
              <a:defRPr b="0" i="0" sz="2300" u="none" cap="none" strike="noStrike">
                <a:latin typeface="Calibri"/>
                <a:ea typeface="Calibri"/>
                <a:cs typeface="Calibri"/>
                <a:sym typeface="Calibri"/>
              </a:defRPr>
            </a:lvl7pPr>
            <a:lvl8pPr indent="-228600" lvl="7" marL="3657600" marR="0" rtl="0" algn="l">
              <a:spcBef>
                <a:spcPts val="0"/>
              </a:spcBef>
              <a:spcAft>
                <a:spcPts val="0"/>
              </a:spcAft>
              <a:buSzPts val="1800"/>
              <a:buNone/>
              <a:defRPr b="0" i="0" sz="2300" u="none" cap="none" strike="noStrike">
                <a:latin typeface="Calibri"/>
                <a:ea typeface="Calibri"/>
                <a:cs typeface="Calibri"/>
                <a:sym typeface="Calibri"/>
              </a:defRPr>
            </a:lvl8pPr>
            <a:lvl9pPr indent="-228600" lvl="8" marL="4114800" marR="0" rtl="0" algn="l">
              <a:spcBef>
                <a:spcPts val="0"/>
              </a:spcBef>
              <a:spcAft>
                <a:spcPts val="0"/>
              </a:spcAft>
              <a:buSzPts val="1800"/>
              <a:buNone/>
              <a:defRPr b="0" i="0" sz="2300" u="none" cap="none" strike="noStrike">
                <a:latin typeface="Calibri"/>
                <a:ea typeface="Calibri"/>
                <a:cs typeface="Calibri"/>
                <a:sym typeface="Calibri"/>
              </a:defRPr>
            </a:lvl9pPr>
          </a:lstStyle>
          <a:p/>
        </p:txBody>
      </p:sp>
      <p:sp>
        <p:nvSpPr>
          <p:cNvPr id="169" name="Google Shape;169;p40"/>
          <p:cNvSpPr txBox="1"/>
          <p:nvPr>
            <p:ph idx="11" type="ftr"/>
          </p:nvPr>
        </p:nvSpPr>
        <p:spPr>
          <a:xfrm>
            <a:off x="4145280" y="6377939"/>
            <a:ext cx="3901440" cy="3428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800"/>
              <a:buNone/>
              <a:defRPr sz="2300">
                <a:solidFill>
                  <a:srgbClr val="888888"/>
                </a:solidFill>
              </a:defRPr>
            </a:lvl1pPr>
            <a:lvl2pPr lvl="1">
              <a:spcBef>
                <a:spcPts val="0"/>
              </a:spcBef>
              <a:spcAft>
                <a:spcPts val="0"/>
              </a:spcAft>
              <a:buSzPts val="1800"/>
              <a:buNone/>
              <a:defRPr sz="2300"/>
            </a:lvl2pPr>
            <a:lvl3pPr lvl="2">
              <a:spcBef>
                <a:spcPts val="0"/>
              </a:spcBef>
              <a:spcAft>
                <a:spcPts val="0"/>
              </a:spcAft>
              <a:buSzPts val="1800"/>
              <a:buNone/>
              <a:defRPr sz="2300"/>
            </a:lvl3pPr>
            <a:lvl4pPr lvl="3">
              <a:spcBef>
                <a:spcPts val="0"/>
              </a:spcBef>
              <a:spcAft>
                <a:spcPts val="0"/>
              </a:spcAft>
              <a:buSzPts val="1800"/>
              <a:buNone/>
              <a:defRPr sz="2300"/>
            </a:lvl4pPr>
            <a:lvl5pPr lvl="4">
              <a:spcBef>
                <a:spcPts val="0"/>
              </a:spcBef>
              <a:spcAft>
                <a:spcPts val="0"/>
              </a:spcAft>
              <a:buSzPts val="1800"/>
              <a:buNone/>
              <a:defRPr sz="2300"/>
            </a:lvl5pPr>
            <a:lvl6pPr lvl="5">
              <a:spcBef>
                <a:spcPts val="0"/>
              </a:spcBef>
              <a:spcAft>
                <a:spcPts val="0"/>
              </a:spcAft>
              <a:buSzPts val="1800"/>
              <a:buNone/>
              <a:defRPr sz="2300"/>
            </a:lvl6pPr>
            <a:lvl7pPr lvl="6">
              <a:spcBef>
                <a:spcPts val="0"/>
              </a:spcBef>
              <a:spcAft>
                <a:spcPts val="0"/>
              </a:spcAft>
              <a:buSzPts val="1800"/>
              <a:buNone/>
              <a:defRPr sz="2300"/>
            </a:lvl7pPr>
            <a:lvl8pPr lvl="7">
              <a:spcBef>
                <a:spcPts val="0"/>
              </a:spcBef>
              <a:spcAft>
                <a:spcPts val="0"/>
              </a:spcAft>
              <a:buSzPts val="1800"/>
              <a:buNone/>
              <a:defRPr sz="2300"/>
            </a:lvl8pPr>
            <a:lvl9pPr lvl="8">
              <a:spcBef>
                <a:spcPts val="0"/>
              </a:spcBef>
              <a:spcAft>
                <a:spcPts val="0"/>
              </a:spcAft>
              <a:buSzPts val="1800"/>
              <a:buNone/>
              <a:defRPr sz="2300"/>
            </a:lvl9pPr>
          </a:lstStyle>
          <a:p/>
        </p:txBody>
      </p:sp>
      <p:sp>
        <p:nvSpPr>
          <p:cNvPr id="170" name="Google Shape;170;p40"/>
          <p:cNvSpPr txBox="1"/>
          <p:nvPr>
            <p:ph idx="10" type="dt"/>
          </p:nvPr>
        </p:nvSpPr>
        <p:spPr>
          <a:xfrm>
            <a:off x="609600" y="6377939"/>
            <a:ext cx="2804160" cy="3428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800"/>
              <a:buNone/>
              <a:defRPr sz="2300">
                <a:solidFill>
                  <a:srgbClr val="888888"/>
                </a:solidFill>
              </a:defRPr>
            </a:lvl1pPr>
            <a:lvl2pPr lvl="1">
              <a:spcBef>
                <a:spcPts val="0"/>
              </a:spcBef>
              <a:spcAft>
                <a:spcPts val="0"/>
              </a:spcAft>
              <a:buSzPts val="1800"/>
              <a:buNone/>
              <a:defRPr sz="2300"/>
            </a:lvl2pPr>
            <a:lvl3pPr lvl="2">
              <a:spcBef>
                <a:spcPts val="0"/>
              </a:spcBef>
              <a:spcAft>
                <a:spcPts val="0"/>
              </a:spcAft>
              <a:buSzPts val="1800"/>
              <a:buNone/>
              <a:defRPr sz="2300"/>
            </a:lvl3pPr>
            <a:lvl4pPr lvl="3">
              <a:spcBef>
                <a:spcPts val="0"/>
              </a:spcBef>
              <a:spcAft>
                <a:spcPts val="0"/>
              </a:spcAft>
              <a:buSzPts val="1800"/>
              <a:buNone/>
              <a:defRPr sz="2300"/>
            </a:lvl4pPr>
            <a:lvl5pPr lvl="4">
              <a:spcBef>
                <a:spcPts val="0"/>
              </a:spcBef>
              <a:spcAft>
                <a:spcPts val="0"/>
              </a:spcAft>
              <a:buSzPts val="1800"/>
              <a:buNone/>
              <a:defRPr sz="2300"/>
            </a:lvl5pPr>
            <a:lvl6pPr lvl="5">
              <a:spcBef>
                <a:spcPts val="0"/>
              </a:spcBef>
              <a:spcAft>
                <a:spcPts val="0"/>
              </a:spcAft>
              <a:buSzPts val="1800"/>
              <a:buNone/>
              <a:defRPr sz="2300"/>
            </a:lvl6pPr>
            <a:lvl7pPr lvl="6">
              <a:spcBef>
                <a:spcPts val="0"/>
              </a:spcBef>
              <a:spcAft>
                <a:spcPts val="0"/>
              </a:spcAft>
              <a:buSzPts val="1800"/>
              <a:buNone/>
              <a:defRPr sz="2300"/>
            </a:lvl7pPr>
            <a:lvl8pPr lvl="7">
              <a:spcBef>
                <a:spcPts val="0"/>
              </a:spcBef>
              <a:spcAft>
                <a:spcPts val="0"/>
              </a:spcAft>
              <a:buSzPts val="1800"/>
              <a:buNone/>
              <a:defRPr sz="2300"/>
            </a:lvl8pPr>
            <a:lvl9pPr lvl="8">
              <a:spcBef>
                <a:spcPts val="0"/>
              </a:spcBef>
              <a:spcAft>
                <a:spcPts val="0"/>
              </a:spcAft>
              <a:buSzPts val="1800"/>
              <a:buNone/>
              <a:defRPr sz="2300"/>
            </a:lvl9pPr>
          </a:lstStyle>
          <a:p/>
        </p:txBody>
      </p:sp>
      <p:sp>
        <p:nvSpPr>
          <p:cNvPr id="171" name="Google Shape;171;p40"/>
          <p:cNvSpPr txBox="1"/>
          <p:nvPr>
            <p:ph idx="12" type="sldNum"/>
          </p:nvPr>
        </p:nvSpPr>
        <p:spPr>
          <a:xfrm>
            <a:off x="8778240" y="6377939"/>
            <a:ext cx="2804160" cy="342899"/>
          </a:xfrm>
          <a:prstGeom prst="rect">
            <a:avLst/>
          </a:prstGeom>
          <a:noFill/>
          <a:ln>
            <a:noFill/>
          </a:ln>
        </p:spPr>
        <p:txBody>
          <a:bodyPr anchorCtr="0" anchor="t" bIns="0" lIns="0" spcFirstLastPara="1" rIns="0" wrap="square" tIns="0">
            <a:spAutoFit/>
          </a:bodyPr>
          <a:lstStyle>
            <a:lvl1pPr indent="0" lvl="0" algn="r">
              <a:spcBef>
                <a:spcPts val="0"/>
              </a:spcBef>
              <a:buNone/>
              <a:defRPr sz="2300">
                <a:solidFill>
                  <a:srgbClr val="888888"/>
                </a:solidFill>
              </a:defRPr>
            </a:lvl1pPr>
            <a:lvl2pPr indent="0" lvl="1" algn="r">
              <a:spcBef>
                <a:spcPts val="0"/>
              </a:spcBef>
              <a:buNone/>
              <a:defRPr sz="2300">
                <a:solidFill>
                  <a:srgbClr val="888888"/>
                </a:solidFill>
              </a:defRPr>
            </a:lvl2pPr>
            <a:lvl3pPr indent="0" lvl="2" algn="r">
              <a:spcBef>
                <a:spcPts val="0"/>
              </a:spcBef>
              <a:buNone/>
              <a:defRPr sz="2300">
                <a:solidFill>
                  <a:srgbClr val="888888"/>
                </a:solidFill>
              </a:defRPr>
            </a:lvl3pPr>
            <a:lvl4pPr indent="0" lvl="3" algn="r">
              <a:spcBef>
                <a:spcPts val="0"/>
              </a:spcBef>
              <a:buNone/>
              <a:defRPr sz="2300">
                <a:solidFill>
                  <a:srgbClr val="888888"/>
                </a:solidFill>
              </a:defRPr>
            </a:lvl4pPr>
            <a:lvl5pPr indent="0" lvl="4" algn="r">
              <a:spcBef>
                <a:spcPts val="0"/>
              </a:spcBef>
              <a:buNone/>
              <a:defRPr sz="2300">
                <a:solidFill>
                  <a:srgbClr val="888888"/>
                </a:solidFill>
              </a:defRPr>
            </a:lvl5pPr>
            <a:lvl6pPr indent="0" lvl="5" algn="r">
              <a:spcBef>
                <a:spcPts val="0"/>
              </a:spcBef>
              <a:buNone/>
              <a:defRPr sz="2300">
                <a:solidFill>
                  <a:srgbClr val="888888"/>
                </a:solidFill>
              </a:defRPr>
            </a:lvl6pPr>
            <a:lvl7pPr indent="0" lvl="6" algn="r">
              <a:spcBef>
                <a:spcPts val="0"/>
              </a:spcBef>
              <a:buNone/>
              <a:defRPr sz="2300">
                <a:solidFill>
                  <a:srgbClr val="888888"/>
                </a:solidFill>
              </a:defRPr>
            </a:lvl7pPr>
            <a:lvl8pPr indent="0" lvl="7" algn="r">
              <a:spcBef>
                <a:spcPts val="0"/>
              </a:spcBef>
              <a:buNone/>
              <a:defRPr sz="2300">
                <a:solidFill>
                  <a:srgbClr val="888888"/>
                </a:solidFill>
              </a:defRPr>
            </a:lvl8pPr>
            <a:lvl9pPr indent="0" lvl="8" algn="r">
              <a:spcBef>
                <a:spcPts val="0"/>
              </a:spcBef>
              <a:buNone/>
              <a:defRPr sz="2300">
                <a:solidFill>
                  <a:srgbClr val="888888"/>
                </a:solidFill>
              </a:defRPr>
            </a:lvl9pPr>
          </a:lstStyle>
          <a:p>
            <a:pPr indent="0" lvl="0" marL="0" rtl="0" algn="r">
              <a:spcBef>
                <a:spcPts val="0"/>
              </a:spcBef>
              <a:spcAft>
                <a:spcPts val="0"/>
              </a:spcAft>
              <a:buNone/>
            </a:pPr>
            <a:fld id="{00000000-1234-1234-1234-123412341234}" type="slidenum">
              <a:rPr lang="en"/>
              <a:t>‹#›</a:t>
            </a:fld>
            <a:endParaRPr sz="1800">
              <a:solidFill>
                <a:srgbClr val="000000"/>
              </a:solidFill>
            </a:endParaRPr>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4" name="Shape 214"/>
        <p:cNvGrpSpPr/>
        <p:nvPr/>
      </p:nvGrpSpPr>
      <p:grpSpPr>
        <a:xfrm>
          <a:off x="0" y="0"/>
          <a:ext cx="0" cy="0"/>
          <a:chOff x="0" y="0"/>
          <a:chExt cx="0" cy="0"/>
        </a:xfrm>
      </p:grpSpPr>
      <p:sp>
        <p:nvSpPr>
          <p:cNvPr id="215" name="Google Shape;215;p46"/>
          <p:cNvSpPr txBox="1"/>
          <p:nvPr>
            <p:ph type="title"/>
          </p:nvPr>
        </p:nvSpPr>
        <p:spPr>
          <a:xfrm>
            <a:off x="603250" y="476250"/>
            <a:ext cx="10985700" cy="716700"/>
          </a:xfrm>
          <a:prstGeom prst="rect">
            <a:avLst/>
          </a:prstGeom>
          <a:noFill/>
          <a:ln>
            <a:noFill/>
          </a:ln>
        </p:spPr>
        <p:txBody>
          <a:bodyPr anchorCtr="0" anchor="t" bIns="25400" lIns="25400" spcFirstLastPara="1" rIns="25400" wrap="square" tIns="25400">
            <a:normAutofit/>
          </a:bodyPr>
          <a:lstStyle>
            <a:lvl1pPr lvl="0"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FFFFFF"/>
              </a:buClr>
              <a:buSzPts val="4300"/>
              <a:buFont typeface="Helvetica Neue"/>
              <a:buNone/>
              <a:defRPr b="1" i="0" sz="4300" u="none" cap="none" strike="noStrike">
                <a:solidFill>
                  <a:srgbClr val="FFFFFF"/>
                </a:solidFill>
                <a:latin typeface="Helvetica Neue"/>
                <a:ea typeface="Helvetica Neue"/>
                <a:cs typeface="Helvetica Neue"/>
                <a:sym typeface="Helvetica Neue"/>
              </a:defRPr>
            </a:lvl9pPr>
          </a:lstStyle>
          <a:p/>
        </p:txBody>
      </p:sp>
      <p:sp>
        <p:nvSpPr>
          <p:cNvPr id="216" name="Google Shape;216;p46"/>
          <p:cNvSpPr txBox="1"/>
          <p:nvPr>
            <p:ph idx="1" type="body"/>
          </p:nvPr>
        </p:nvSpPr>
        <p:spPr>
          <a:xfrm>
            <a:off x="603250" y="2124252"/>
            <a:ext cx="10985700" cy="4128000"/>
          </a:xfrm>
          <a:prstGeom prst="rect">
            <a:avLst/>
          </a:prstGeom>
          <a:noFill/>
          <a:ln>
            <a:noFill/>
          </a:ln>
        </p:spPr>
        <p:txBody>
          <a:bodyPr anchorCtr="0" anchor="t" bIns="25400" lIns="25400" spcFirstLastPara="1" rIns="25400" wrap="square" tIns="25400">
            <a:normAutofit/>
          </a:bodyPr>
          <a:lstStyle>
            <a:lvl1pPr indent="-419100" lvl="0" marL="4572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1pPr>
            <a:lvl2pPr indent="-419100" lvl="1" marL="9144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2pPr>
            <a:lvl3pPr indent="-419100" lvl="2" marL="13716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3pPr>
            <a:lvl4pPr indent="-419100" lvl="3" marL="18288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4pPr>
            <a:lvl5pPr indent="-419100" lvl="4" marL="22860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5pPr>
            <a:lvl6pPr indent="-419100" lvl="5" marL="27432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6pPr>
            <a:lvl7pPr indent="-419100" lvl="6" marL="32004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7pPr>
            <a:lvl8pPr indent="-419100" lvl="7" marL="36576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8pPr>
            <a:lvl9pPr indent="-419100" lvl="8" marL="4114800" marR="0" rtl="0" algn="l">
              <a:lnSpc>
                <a:spcPct val="90000"/>
              </a:lnSpc>
              <a:spcBef>
                <a:spcPts val="2300"/>
              </a:spcBef>
              <a:spcAft>
                <a:spcPts val="0"/>
              </a:spcAft>
              <a:buClr>
                <a:srgbClr val="FFFFFF"/>
              </a:buClr>
              <a:buSzPts val="3000"/>
              <a:buFont typeface="Helvetica Neue"/>
              <a:buChar char="•"/>
              <a:defRPr b="0" i="0" sz="2400" u="none" cap="none" strike="noStrike">
                <a:solidFill>
                  <a:srgbClr val="FFFFFF"/>
                </a:solidFill>
                <a:latin typeface="Helvetica Neue"/>
                <a:ea typeface="Helvetica Neue"/>
                <a:cs typeface="Helvetica Neue"/>
                <a:sym typeface="Helvetica Neue"/>
              </a:defRPr>
            </a:lvl9pPr>
          </a:lstStyle>
          <a:p/>
        </p:txBody>
      </p:sp>
      <p:sp>
        <p:nvSpPr>
          <p:cNvPr id="217" name="Google Shape;217;p46"/>
          <p:cNvSpPr txBox="1"/>
          <p:nvPr>
            <p:ph idx="12" type="sldNum"/>
          </p:nvPr>
        </p:nvSpPr>
        <p:spPr>
          <a:xfrm>
            <a:off x="6000750" y="6540499"/>
            <a:ext cx="184200" cy="189900"/>
          </a:xfrm>
          <a:prstGeom prst="rect">
            <a:avLst/>
          </a:prstGeom>
          <a:noFill/>
          <a:ln>
            <a:noFill/>
          </a:ln>
        </p:spPr>
        <p:txBody>
          <a:bodyPr anchorCtr="0" anchor="b" bIns="25400" lIns="25400" spcFirstLastPara="1" rIns="25400" wrap="square" tIns="25400">
            <a:spAutoFit/>
          </a:bodyPr>
          <a:lstStyle>
            <a:lvl1pPr indent="0" lvl="0"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FFFFF"/>
              </a:buClr>
              <a:buSzPts val="900"/>
              <a:buFont typeface="Helvetica Neue"/>
              <a:buNone/>
              <a:defRPr b="0" i="0" sz="9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0" Type="http://schemas.openxmlformats.org/officeDocument/2006/relationships/image" Target="../media/image42.png"/><Relationship Id="rId22" Type="http://schemas.openxmlformats.org/officeDocument/2006/relationships/image" Target="../media/image43.png"/><Relationship Id="rId21" Type="http://schemas.openxmlformats.org/officeDocument/2006/relationships/image" Target="../media/image45.png"/><Relationship Id="rId24" Type="http://schemas.openxmlformats.org/officeDocument/2006/relationships/image" Target="../media/image79.png"/><Relationship Id="rId23"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5.png"/><Relationship Id="rId26" Type="http://schemas.openxmlformats.org/officeDocument/2006/relationships/image" Target="../media/image97.png"/><Relationship Id="rId25" Type="http://schemas.openxmlformats.org/officeDocument/2006/relationships/image" Target="../media/image58.png"/><Relationship Id="rId28" Type="http://schemas.openxmlformats.org/officeDocument/2006/relationships/image" Target="../media/image52.png"/><Relationship Id="rId27" Type="http://schemas.openxmlformats.org/officeDocument/2006/relationships/image" Target="../media/image49.jpg"/><Relationship Id="rId5" Type="http://schemas.openxmlformats.org/officeDocument/2006/relationships/image" Target="../media/image29.png"/><Relationship Id="rId6" Type="http://schemas.openxmlformats.org/officeDocument/2006/relationships/image" Target="../media/image32.png"/><Relationship Id="rId29" Type="http://schemas.openxmlformats.org/officeDocument/2006/relationships/image" Target="../media/image46.png"/><Relationship Id="rId7" Type="http://schemas.openxmlformats.org/officeDocument/2006/relationships/image" Target="../media/image30.png"/><Relationship Id="rId8" Type="http://schemas.openxmlformats.org/officeDocument/2006/relationships/image" Target="../media/image33.png"/><Relationship Id="rId11" Type="http://schemas.openxmlformats.org/officeDocument/2006/relationships/image" Target="../media/image34.png"/><Relationship Id="rId10" Type="http://schemas.openxmlformats.org/officeDocument/2006/relationships/image" Target="../media/image31.png"/><Relationship Id="rId13" Type="http://schemas.openxmlformats.org/officeDocument/2006/relationships/image" Target="../media/image41.png"/><Relationship Id="rId12" Type="http://schemas.openxmlformats.org/officeDocument/2006/relationships/image" Target="../media/image75.png"/><Relationship Id="rId15" Type="http://schemas.openxmlformats.org/officeDocument/2006/relationships/image" Target="../media/image37.png"/><Relationship Id="rId14" Type="http://schemas.openxmlformats.org/officeDocument/2006/relationships/image" Target="../media/image39.jpg"/><Relationship Id="rId17" Type="http://schemas.openxmlformats.org/officeDocument/2006/relationships/image" Target="../media/image44.png"/><Relationship Id="rId16" Type="http://schemas.openxmlformats.org/officeDocument/2006/relationships/image" Target="../media/image40.png"/><Relationship Id="rId19" Type="http://schemas.openxmlformats.org/officeDocument/2006/relationships/image" Target="../media/image38.png"/><Relationship Id="rId18" Type="http://schemas.openxmlformats.org/officeDocument/2006/relationships/image" Target="../media/image36.png"/></Relationships>
</file>

<file path=ppt/slides/_rels/slide12.xml.rels><?xml version="1.0" encoding="UTF-8" standalone="yes"?><Relationships xmlns="http://schemas.openxmlformats.org/package/2006/relationships"><Relationship Id="rId20" Type="http://schemas.openxmlformats.org/officeDocument/2006/relationships/image" Target="../media/image68.png"/><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51.jpg"/><Relationship Id="rId9" Type="http://schemas.openxmlformats.org/officeDocument/2006/relationships/image" Target="../media/image55.png"/><Relationship Id="rId5" Type="http://schemas.openxmlformats.org/officeDocument/2006/relationships/image" Target="../media/image56.jpg"/><Relationship Id="rId6" Type="http://schemas.openxmlformats.org/officeDocument/2006/relationships/image" Target="../media/image50.png"/><Relationship Id="rId7" Type="http://schemas.openxmlformats.org/officeDocument/2006/relationships/image" Target="../media/image53.jpg"/><Relationship Id="rId8" Type="http://schemas.openxmlformats.org/officeDocument/2006/relationships/image" Target="../media/image54.jpg"/><Relationship Id="rId11" Type="http://schemas.openxmlformats.org/officeDocument/2006/relationships/image" Target="../media/image60.png"/><Relationship Id="rId10" Type="http://schemas.openxmlformats.org/officeDocument/2006/relationships/image" Target="../media/image57.png"/><Relationship Id="rId13" Type="http://schemas.openxmlformats.org/officeDocument/2006/relationships/image" Target="../media/image63.png"/><Relationship Id="rId12" Type="http://schemas.openxmlformats.org/officeDocument/2006/relationships/image" Target="../media/image61.png"/><Relationship Id="rId15" Type="http://schemas.openxmlformats.org/officeDocument/2006/relationships/image" Target="../media/image64.jpg"/><Relationship Id="rId14" Type="http://schemas.openxmlformats.org/officeDocument/2006/relationships/image" Target="../media/image59.jpg"/><Relationship Id="rId17" Type="http://schemas.openxmlformats.org/officeDocument/2006/relationships/image" Target="../media/image62.png"/><Relationship Id="rId16" Type="http://schemas.openxmlformats.org/officeDocument/2006/relationships/image" Target="../media/image70.png"/><Relationship Id="rId19" Type="http://schemas.openxmlformats.org/officeDocument/2006/relationships/image" Target="../media/image65.png"/><Relationship Id="rId18" Type="http://schemas.openxmlformats.org/officeDocument/2006/relationships/image" Target="../media/image69.jpg"/></Relationships>
</file>

<file path=ppt/slides/_rels/slide13.xml.rels><?xml version="1.0" encoding="UTF-8" standalone="yes"?><Relationships xmlns="http://schemas.openxmlformats.org/package/2006/relationships"><Relationship Id="rId20" Type="http://schemas.openxmlformats.org/officeDocument/2006/relationships/image" Target="../media/image83.jpg"/><Relationship Id="rId22" Type="http://schemas.openxmlformats.org/officeDocument/2006/relationships/image" Target="../media/image111.png"/><Relationship Id="rId21" Type="http://schemas.openxmlformats.org/officeDocument/2006/relationships/hyperlink" Target="http://www.uarctic.org/" TargetMode="External"/><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73.jpg"/><Relationship Id="rId9" Type="http://schemas.openxmlformats.org/officeDocument/2006/relationships/image" Target="../media/image76.jpg"/><Relationship Id="rId5" Type="http://schemas.openxmlformats.org/officeDocument/2006/relationships/image" Target="../media/image72.png"/><Relationship Id="rId6" Type="http://schemas.openxmlformats.org/officeDocument/2006/relationships/image" Target="../media/image74.jpg"/><Relationship Id="rId7" Type="http://schemas.openxmlformats.org/officeDocument/2006/relationships/image" Target="../media/image77.jpg"/><Relationship Id="rId8" Type="http://schemas.openxmlformats.org/officeDocument/2006/relationships/image" Target="../media/image66.jpg"/><Relationship Id="rId11" Type="http://schemas.openxmlformats.org/officeDocument/2006/relationships/image" Target="../media/image80.jpg"/><Relationship Id="rId10" Type="http://schemas.openxmlformats.org/officeDocument/2006/relationships/image" Target="../media/image78.jpg"/><Relationship Id="rId13" Type="http://schemas.openxmlformats.org/officeDocument/2006/relationships/image" Target="../media/image84.jpg"/><Relationship Id="rId12" Type="http://schemas.openxmlformats.org/officeDocument/2006/relationships/image" Target="../media/image81.jpg"/><Relationship Id="rId15" Type="http://schemas.openxmlformats.org/officeDocument/2006/relationships/image" Target="../media/image93.jpg"/><Relationship Id="rId14" Type="http://schemas.openxmlformats.org/officeDocument/2006/relationships/image" Target="../media/image90.jpg"/><Relationship Id="rId17" Type="http://schemas.openxmlformats.org/officeDocument/2006/relationships/image" Target="../media/image85.jpg"/><Relationship Id="rId16" Type="http://schemas.openxmlformats.org/officeDocument/2006/relationships/image" Target="../media/image82.jpg"/><Relationship Id="rId19" Type="http://schemas.openxmlformats.org/officeDocument/2006/relationships/image" Target="../media/image87.jpg"/><Relationship Id="rId18" Type="http://schemas.openxmlformats.org/officeDocument/2006/relationships/image" Target="../media/image8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98.jpg"/><Relationship Id="rId9" Type="http://schemas.openxmlformats.org/officeDocument/2006/relationships/image" Target="../media/image95.jpg"/><Relationship Id="rId5" Type="http://schemas.openxmlformats.org/officeDocument/2006/relationships/image" Target="../media/image92.jpg"/><Relationship Id="rId6" Type="http://schemas.openxmlformats.org/officeDocument/2006/relationships/image" Target="../media/image89.jpg"/><Relationship Id="rId7" Type="http://schemas.openxmlformats.org/officeDocument/2006/relationships/image" Target="../media/image91.jpg"/><Relationship Id="rId8" Type="http://schemas.openxmlformats.org/officeDocument/2006/relationships/image" Target="../media/image88.jpg"/><Relationship Id="rId11" Type="http://schemas.openxmlformats.org/officeDocument/2006/relationships/image" Target="../media/image103.png"/><Relationship Id="rId10" Type="http://schemas.openxmlformats.org/officeDocument/2006/relationships/image" Target="../media/image107.png"/><Relationship Id="rId13" Type="http://schemas.openxmlformats.org/officeDocument/2006/relationships/image" Target="../media/image99.jpg"/><Relationship Id="rId12" Type="http://schemas.openxmlformats.org/officeDocument/2006/relationships/image" Target="../media/image106.png"/><Relationship Id="rId15" Type="http://schemas.openxmlformats.org/officeDocument/2006/relationships/image" Target="../media/image110.jpg"/><Relationship Id="rId14" Type="http://schemas.openxmlformats.org/officeDocument/2006/relationships/image" Target="../media/image100.png"/><Relationship Id="rId16" Type="http://schemas.openxmlformats.org/officeDocument/2006/relationships/image" Target="../media/image10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08.png"/><Relationship Id="rId4" Type="http://schemas.openxmlformats.org/officeDocument/2006/relationships/image" Target="../media/image96.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0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47.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26.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62"/>
          <p:cNvSpPr txBox="1"/>
          <p:nvPr>
            <p:ph idx="1" type="body"/>
          </p:nvPr>
        </p:nvSpPr>
        <p:spPr>
          <a:xfrm>
            <a:off x="603249" y="5919524"/>
            <a:ext cx="10985400" cy="318600"/>
          </a:xfrm>
          <a:prstGeom prst="rect">
            <a:avLst/>
          </a:prstGeom>
        </p:spPr>
        <p:txBody>
          <a:bodyPr anchorCtr="0" anchor="b" bIns="45700" lIns="45700" spcFirstLastPara="1" rIns="45700" wrap="square" tIns="45700">
            <a:normAutofit lnSpcReduction="20000"/>
          </a:bodyPr>
          <a:lstStyle/>
          <a:p>
            <a:pPr indent="0" lvl="0" marL="0" rtl="0" algn="l">
              <a:spcBef>
                <a:spcPts val="0"/>
              </a:spcBef>
              <a:spcAft>
                <a:spcPts val="0"/>
              </a:spcAft>
              <a:buNone/>
            </a:pPr>
            <a:r>
              <a:t/>
            </a:r>
            <a:endParaRPr/>
          </a:p>
        </p:txBody>
      </p:sp>
      <p:sp>
        <p:nvSpPr>
          <p:cNvPr id="286" name="Google Shape;286;p62"/>
          <p:cNvSpPr txBox="1"/>
          <p:nvPr>
            <p:ph type="title"/>
          </p:nvPr>
        </p:nvSpPr>
        <p:spPr>
          <a:xfrm>
            <a:off x="603248" y="1287496"/>
            <a:ext cx="10985400" cy="2324100"/>
          </a:xfrm>
          <a:prstGeom prst="rect">
            <a:avLst/>
          </a:prstGeom>
        </p:spPr>
        <p:txBody>
          <a:bodyPr anchorCtr="0" anchor="b" bIns="50800" lIns="50800" spcFirstLastPara="1" rIns="50800" wrap="square" tIns="50800">
            <a:normAutofit/>
          </a:bodyPr>
          <a:lstStyle/>
          <a:p>
            <a:pPr indent="0" lvl="0" marL="0" rtl="0" algn="l">
              <a:spcBef>
                <a:spcPts val="0"/>
              </a:spcBef>
              <a:spcAft>
                <a:spcPts val="0"/>
              </a:spcAft>
              <a:buNone/>
            </a:pPr>
            <a:r>
              <a:t/>
            </a:r>
            <a:endParaRPr/>
          </a:p>
        </p:txBody>
      </p:sp>
      <p:sp>
        <p:nvSpPr>
          <p:cNvPr id="287" name="Google Shape;287;p62"/>
          <p:cNvSpPr txBox="1"/>
          <p:nvPr>
            <p:ph idx="2" type="body"/>
          </p:nvPr>
        </p:nvSpPr>
        <p:spPr>
          <a:xfrm>
            <a:off x="603250" y="3598433"/>
            <a:ext cx="10985400" cy="952500"/>
          </a:xfrm>
          <a:prstGeom prst="rect">
            <a:avLst/>
          </a:prstGeom>
        </p:spPr>
        <p:txBody>
          <a:bodyPr anchorCtr="0" anchor="t" bIns="50800" lIns="50800" spcFirstLastPara="1" rIns="50800" wrap="square" tIns="50800">
            <a:normAutofit/>
          </a:bodyPr>
          <a:lstStyle/>
          <a:p>
            <a:pPr indent="0" lvl="0" marL="0" rtl="0" algn="l">
              <a:spcBef>
                <a:spcPts val="0"/>
              </a:spcBef>
              <a:spcAft>
                <a:spcPts val="0"/>
              </a:spcAft>
              <a:buNone/>
            </a:pPr>
            <a:r>
              <a:t/>
            </a:r>
            <a:endParaRPr/>
          </a:p>
        </p:txBody>
      </p:sp>
      <p:pic>
        <p:nvPicPr>
          <p:cNvPr id="288" name="Google Shape;288;p62"/>
          <p:cNvPicPr preferRelativeResize="0"/>
          <p:nvPr/>
        </p:nvPicPr>
        <p:blipFill>
          <a:blip r:embed="rId3">
            <a:alphaModFix/>
          </a:blip>
          <a:stretch>
            <a:fillRect/>
          </a:stretch>
        </p:blipFill>
        <p:spPr>
          <a:xfrm>
            <a:off x="-1" y="-693600"/>
            <a:ext cx="12192001" cy="76369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p71"/>
          <p:cNvSpPr txBox="1"/>
          <p:nvPr/>
        </p:nvSpPr>
        <p:spPr>
          <a:xfrm>
            <a:off x="0" y="267325"/>
            <a:ext cx="12192000" cy="699000"/>
          </a:xfrm>
          <a:prstGeom prst="rect">
            <a:avLst/>
          </a:prstGeom>
          <a:noFill/>
          <a:ln>
            <a:noFill/>
          </a:ln>
          <a:effectLst>
            <a:outerShdw blurRad="381000" rotWithShape="0" dir="5400000" dist="25400">
              <a:srgbClr val="000000">
                <a:alpha val="43530"/>
              </a:srgb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Clr>
                <a:srgbClr val="365B9B"/>
              </a:buClr>
              <a:buSzPts val="4800"/>
              <a:buFont typeface="Arial"/>
              <a:buNone/>
            </a:pPr>
            <a:r>
              <a:rPr b="1" lang="en" sz="4800">
                <a:solidFill>
                  <a:schemeClr val="lt1"/>
                </a:solidFill>
                <a:latin typeface="Oswald"/>
                <a:ea typeface="Oswald"/>
                <a:cs typeface="Oswald"/>
                <a:sym typeface="Oswald"/>
              </a:rPr>
              <a:t>A Complement to UArctic</a:t>
            </a:r>
            <a:endParaRPr>
              <a:solidFill>
                <a:schemeClr val="lt1"/>
              </a:solidFill>
              <a:latin typeface="Oswald"/>
              <a:ea typeface="Oswald"/>
              <a:cs typeface="Oswald"/>
              <a:sym typeface="Oswald"/>
            </a:endParaRPr>
          </a:p>
        </p:txBody>
      </p:sp>
      <p:cxnSp>
        <p:nvCxnSpPr>
          <p:cNvPr id="358" name="Google Shape;358;p71"/>
          <p:cNvCxnSpPr/>
          <p:nvPr/>
        </p:nvCxnSpPr>
        <p:spPr>
          <a:xfrm>
            <a:off x="2249075" y="978850"/>
            <a:ext cx="8004300" cy="12900"/>
          </a:xfrm>
          <a:prstGeom prst="straightConnector1">
            <a:avLst/>
          </a:prstGeom>
          <a:noFill/>
          <a:ln cap="flat" cmpd="sng" w="38100">
            <a:solidFill>
              <a:srgbClr val="FFFFFF"/>
            </a:solidFill>
            <a:prstDash val="solid"/>
            <a:miter lim="400000"/>
            <a:headEnd len="sm" w="sm" type="none"/>
            <a:tailEnd len="sm" w="sm" type="none"/>
          </a:ln>
        </p:spPr>
      </p:cxnSp>
      <p:sp>
        <p:nvSpPr>
          <p:cNvPr id="359" name="Google Shape;359;p71"/>
          <p:cNvSpPr/>
          <p:nvPr/>
        </p:nvSpPr>
        <p:spPr>
          <a:xfrm>
            <a:off x="96050" y="1187200"/>
            <a:ext cx="12018600" cy="5602800"/>
          </a:xfrm>
          <a:prstGeom prst="roundRect">
            <a:avLst>
              <a:gd fmla="val 12111" name="adj"/>
            </a:avLst>
          </a:prstGeom>
          <a:solidFill>
            <a:srgbClr val="FFFFFF">
              <a:alpha val="69800"/>
            </a:srgbClr>
          </a:solidFill>
          <a:ln cap="flat" cmpd="sng" w="25400">
            <a:solidFill>
              <a:srgbClr val="365B9B">
                <a:alpha val="69800"/>
              </a:srgbClr>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60" name="Google Shape;360;p71"/>
          <p:cNvSpPr txBox="1"/>
          <p:nvPr/>
        </p:nvSpPr>
        <p:spPr>
          <a:xfrm>
            <a:off x="472175" y="1818550"/>
            <a:ext cx="5290200" cy="53403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More connections to the regional government, business, and community organizations. </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Greater awareness of regional issues and funding opportunities. </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Communications that reach more members of a regional target audience. </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The ability to leverage different kinds of funding sources or collaboration support frameworks. </a:t>
            </a:r>
            <a:endParaRPr sz="2100">
              <a:solidFill>
                <a:schemeClr val="dk1"/>
              </a:solidFill>
              <a:latin typeface="Helvetica Neue"/>
              <a:ea typeface="Helvetica Neue"/>
              <a:cs typeface="Helvetica Neue"/>
              <a:sym typeface="Helvetica Neue"/>
            </a:endParaRPr>
          </a:p>
          <a:p>
            <a:pPr indent="-361950" lvl="0" marL="457200" rtl="0" algn="l">
              <a:lnSpc>
                <a:spcPct val="115000"/>
              </a:lnSpc>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More opportunity/flexibility for diverse researchers to initiate new activities. </a:t>
            </a:r>
            <a:endParaRPr sz="21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2100">
              <a:solidFill>
                <a:schemeClr val="dk1"/>
              </a:solidFill>
              <a:latin typeface="Cambria"/>
              <a:ea typeface="Cambria"/>
              <a:cs typeface="Cambria"/>
              <a:sym typeface="Cambria"/>
            </a:endParaRPr>
          </a:p>
        </p:txBody>
      </p:sp>
      <p:sp>
        <p:nvSpPr>
          <p:cNvPr id="361" name="Google Shape;361;p71"/>
          <p:cNvSpPr txBox="1"/>
          <p:nvPr/>
        </p:nvSpPr>
        <p:spPr>
          <a:xfrm>
            <a:off x="949400" y="1259725"/>
            <a:ext cx="9472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chemeClr val="dk1"/>
                </a:solidFill>
                <a:latin typeface="Helvetica Neue"/>
                <a:ea typeface="Helvetica Neue"/>
                <a:cs typeface="Helvetica Neue"/>
                <a:sym typeface="Helvetica Neue"/>
              </a:rPr>
              <a:t>Regional Network “Niche” </a:t>
            </a:r>
            <a:endParaRPr b="1" sz="2400">
              <a:latin typeface="Helvetica Neue"/>
              <a:ea typeface="Helvetica Neue"/>
              <a:cs typeface="Helvetica Neue"/>
              <a:sym typeface="Helvetica Neue"/>
            </a:endParaRPr>
          </a:p>
        </p:txBody>
      </p:sp>
      <p:pic>
        <p:nvPicPr>
          <p:cNvPr id="362" name="Google Shape;362;p71"/>
          <p:cNvPicPr preferRelativeResize="0"/>
          <p:nvPr/>
        </p:nvPicPr>
        <p:blipFill rotWithShape="1">
          <a:blip r:embed="rId4">
            <a:alphaModFix/>
          </a:blip>
          <a:srcRect b="0" l="0" r="2496" t="0"/>
          <a:stretch/>
        </p:blipFill>
        <p:spPr>
          <a:xfrm>
            <a:off x="5914675" y="1573387"/>
            <a:ext cx="5994275" cy="473412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72"/>
          <p:cNvSpPr txBox="1"/>
          <p:nvPr/>
        </p:nvSpPr>
        <p:spPr>
          <a:xfrm>
            <a:off x="3392137" y="38729"/>
            <a:ext cx="5407800" cy="699000"/>
          </a:xfrm>
          <a:prstGeom prst="rect">
            <a:avLst/>
          </a:prstGeom>
          <a:noFill/>
          <a:ln>
            <a:noFill/>
          </a:ln>
          <a:effectLst>
            <a:outerShdw blurRad="381000" rotWithShape="0" dir="5400000" dist="25400">
              <a:srgbClr val="000000">
                <a:alpha val="4353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150"/>
              <a:buFont typeface="Oswald Medium"/>
              <a:buNone/>
            </a:pPr>
            <a:r>
              <a:rPr lang="en" sz="4150" cap="small">
                <a:solidFill>
                  <a:srgbClr val="FFFFFF"/>
                </a:solidFill>
                <a:latin typeface="Oswald Medium"/>
                <a:ea typeface="Oswald Medium"/>
                <a:cs typeface="Oswald Medium"/>
                <a:sym typeface="Oswald Medium"/>
              </a:rPr>
              <a:t>ARCUS </a:t>
            </a:r>
            <a:r>
              <a:rPr b="0" i="0" lang="en" sz="4150" u="none" cap="small" strike="noStrike">
                <a:solidFill>
                  <a:srgbClr val="FFFFFF"/>
                </a:solidFill>
                <a:latin typeface="Oswald Medium"/>
                <a:ea typeface="Oswald Medium"/>
                <a:cs typeface="Oswald Medium"/>
                <a:sym typeface="Oswald Medium"/>
              </a:rPr>
              <a:t>Institutional Members</a:t>
            </a:r>
            <a:endParaRPr/>
          </a:p>
        </p:txBody>
      </p:sp>
      <p:pic>
        <p:nvPicPr>
          <p:cNvPr descr="UAF_logo_300px_rectangle.png" id="368" name="Google Shape;368;p72"/>
          <p:cNvPicPr preferRelativeResize="0"/>
          <p:nvPr/>
        </p:nvPicPr>
        <p:blipFill rotWithShape="1">
          <a:blip r:embed="rId4">
            <a:alphaModFix/>
          </a:blip>
          <a:srcRect b="0" l="0" r="0" t="0"/>
          <a:stretch/>
        </p:blipFill>
        <p:spPr>
          <a:xfrm>
            <a:off x="8999284" y="2438088"/>
            <a:ext cx="2307436" cy="497716"/>
          </a:xfrm>
          <a:prstGeom prst="rect">
            <a:avLst/>
          </a:prstGeom>
          <a:noFill/>
          <a:ln>
            <a:noFill/>
          </a:ln>
        </p:spPr>
      </p:pic>
      <p:pic>
        <p:nvPicPr>
          <p:cNvPr descr="CCHRC-revised.png" id="369" name="Google Shape;369;p72"/>
          <p:cNvPicPr preferRelativeResize="0"/>
          <p:nvPr/>
        </p:nvPicPr>
        <p:blipFill rotWithShape="1">
          <a:blip r:embed="rId5">
            <a:alphaModFix/>
          </a:blip>
          <a:srcRect b="0" l="1316" r="1179" t="0"/>
          <a:stretch/>
        </p:blipFill>
        <p:spPr>
          <a:xfrm>
            <a:off x="4165975" y="4888072"/>
            <a:ext cx="2367165" cy="580407"/>
          </a:xfrm>
          <a:prstGeom prst="rect">
            <a:avLst/>
          </a:prstGeom>
          <a:noFill/>
          <a:ln>
            <a:noFill/>
          </a:ln>
        </p:spPr>
      </p:pic>
      <p:pic>
        <p:nvPicPr>
          <p:cNvPr descr="UArctic_logo_horizontal_cmyk.png" id="370" name="Google Shape;370;p72"/>
          <p:cNvPicPr preferRelativeResize="0"/>
          <p:nvPr/>
        </p:nvPicPr>
        <p:blipFill rotWithShape="1">
          <a:blip r:embed="rId6">
            <a:alphaModFix/>
          </a:blip>
          <a:srcRect b="0" l="0" r="0" t="0"/>
          <a:stretch/>
        </p:blipFill>
        <p:spPr>
          <a:xfrm>
            <a:off x="3282138" y="1299184"/>
            <a:ext cx="2395419" cy="635149"/>
          </a:xfrm>
          <a:prstGeom prst="rect">
            <a:avLst/>
          </a:prstGeom>
          <a:noFill/>
          <a:ln>
            <a:noFill/>
          </a:ln>
        </p:spPr>
      </p:pic>
      <p:pic>
        <p:nvPicPr>
          <p:cNvPr descr="Rutgers_EOAS.png" id="371" name="Google Shape;371;p72"/>
          <p:cNvPicPr preferRelativeResize="0"/>
          <p:nvPr/>
        </p:nvPicPr>
        <p:blipFill rotWithShape="1">
          <a:blip r:embed="rId7">
            <a:alphaModFix/>
          </a:blip>
          <a:srcRect b="0" l="0" r="0" t="0"/>
          <a:stretch/>
        </p:blipFill>
        <p:spPr>
          <a:xfrm>
            <a:off x="6303110" y="1372042"/>
            <a:ext cx="2289638" cy="665705"/>
          </a:xfrm>
          <a:prstGeom prst="rect">
            <a:avLst/>
          </a:prstGeom>
          <a:noFill/>
          <a:ln>
            <a:noFill/>
          </a:ln>
        </p:spPr>
      </p:pic>
      <p:pic>
        <p:nvPicPr>
          <p:cNvPr descr="Consortium for Ocean Leadership.pdf" id="372" name="Google Shape;372;p72"/>
          <p:cNvPicPr preferRelativeResize="0"/>
          <p:nvPr/>
        </p:nvPicPr>
        <p:blipFill rotWithShape="1">
          <a:blip r:embed="rId8">
            <a:alphaModFix/>
          </a:blip>
          <a:srcRect b="0" l="0" r="0" t="0"/>
          <a:stretch/>
        </p:blipFill>
        <p:spPr>
          <a:xfrm>
            <a:off x="261662" y="2212550"/>
            <a:ext cx="1425654" cy="919973"/>
          </a:xfrm>
          <a:prstGeom prst="rect">
            <a:avLst/>
          </a:prstGeom>
          <a:noFill/>
          <a:ln>
            <a:noFill/>
          </a:ln>
        </p:spPr>
      </p:pic>
      <p:pic>
        <p:nvPicPr>
          <p:cNvPr descr="NPI-logo-eng.png" id="373" name="Google Shape;373;p72"/>
          <p:cNvPicPr preferRelativeResize="0"/>
          <p:nvPr/>
        </p:nvPicPr>
        <p:blipFill rotWithShape="1">
          <a:blip r:embed="rId9">
            <a:alphaModFix/>
          </a:blip>
          <a:srcRect b="0" l="0" r="0" t="0"/>
          <a:stretch/>
        </p:blipFill>
        <p:spPr>
          <a:xfrm>
            <a:off x="2649343" y="1934321"/>
            <a:ext cx="1236551" cy="1145913"/>
          </a:xfrm>
          <a:prstGeom prst="rect">
            <a:avLst/>
          </a:prstGeom>
          <a:noFill/>
          <a:ln>
            <a:noFill/>
          </a:ln>
        </p:spPr>
      </p:pic>
      <p:pic>
        <p:nvPicPr>
          <p:cNvPr descr="asu_logo_vert_rgb.png" id="374" name="Google Shape;374;p72"/>
          <p:cNvPicPr preferRelativeResize="0"/>
          <p:nvPr/>
        </p:nvPicPr>
        <p:blipFill rotWithShape="1">
          <a:blip r:embed="rId10">
            <a:alphaModFix/>
          </a:blip>
          <a:srcRect b="11394" l="12183" r="12190" t="15280"/>
          <a:stretch/>
        </p:blipFill>
        <p:spPr>
          <a:xfrm>
            <a:off x="1792122" y="3470177"/>
            <a:ext cx="1175043" cy="919792"/>
          </a:xfrm>
          <a:prstGeom prst="rect">
            <a:avLst/>
          </a:prstGeom>
          <a:noFill/>
          <a:ln>
            <a:noFill/>
          </a:ln>
        </p:spPr>
      </p:pic>
      <p:pic>
        <p:nvPicPr>
          <p:cNvPr descr="ABR_inc.png" id="375" name="Google Shape;375;p72"/>
          <p:cNvPicPr preferRelativeResize="0"/>
          <p:nvPr/>
        </p:nvPicPr>
        <p:blipFill rotWithShape="1">
          <a:blip r:embed="rId11">
            <a:alphaModFix/>
          </a:blip>
          <a:srcRect b="0" l="0" r="0" t="0"/>
          <a:stretch/>
        </p:blipFill>
        <p:spPr>
          <a:xfrm>
            <a:off x="1318750" y="1279867"/>
            <a:ext cx="1383950" cy="673760"/>
          </a:xfrm>
          <a:prstGeom prst="rect">
            <a:avLst/>
          </a:prstGeom>
          <a:noFill/>
          <a:ln>
            <a:noFill/>
          </a:ln>
        </p:spPr>
      </p:pic>
      <p:pic>
        <p:nvPicPr>
          <p:cNvPr descr="Sandia_National_Laboratories.png" id="376" name="Google Shape;376;p72"/>
          <p:cNvPicPr preferRelativeResize="0"/>
          <p:nvPr/>
        </p:nvPicPr>
        <p:blipFill rotWithShape="1">
          <a:blip r:embed="rId12">
            <a:alphaModFix/>
          </a:blip>
          <a:srcRect b="0" l="0" r="0" t="0"/>
          <a:stretch/>
        </p:blipFill>
        <p:spPr>
          <a:xfrm>
            <a:off x="6806045" y="2338361"/>
            <a:ext cx="1727763" cy="691105"/>
          </a:xfrm>
          <a:prstGeom prst="rect">
            <a:avLst/>
          </a:prstGeom>
          <a:noFill/>
          <a:ln>
            <a:noFill/>
          </a:ln>
        </p:spPr>
      </p:pic>
      <p:grpSp>
        <p:nvGrpSpPr>
          <p:cNvPr id="377" name="Google Shape;377;p72"/>
          <p:cNvGrpSpPr/>
          <p:nvPr/>
        </p:nvGrpSpPr>
        <p:grpSpPr>
          <a:xfrm>
            <a:off x="903580" y="5600343"/>
            <a:ext cx="8306968" cy="945749"/>
            <a:chOff x="0" y="-15"/>
            <a:chExt cx="16613937" cy="1891497"/>
          </a:xfrm>
        </p:grpSpPr>
        <p:pic>
          <p:nvPicPr>
            <p:cNvPr descr="WHOImarkBLUE.pdf" id="378" name="Google Shape;378;p72"/>
            <p:cNvPicPr preferRelativeResize="0"/>
            <p:nvPr/>
          </p:nvPicPr>
          <p:blipFill rotWithShape="1">
            <a:blip r:embed="rId13">
              <a:alphaModFix/>
            </a:blip>
            <a:srcRect b="0" l="0" r="0" t="0"/>
            <a:stretch/>
          </p:blipFill>
          <p:spPr>
            <a:xfrm>
              <a:off x="11613134" y="441032"/>
              <a:ext cx="5000803" cy="1394912"/>
            </a:xfrm>
            <a:prstGeom prst="rect">
              <a:avLst/>
            </a:prstGeom>
            <a:noFill/>
            <a:ln>
              <a:noFill/>
            </a:ln>
          </p:spPr>
        </p:pic>
        <p:pic>
          <p:nvPicPr>
            <p:cNvPr descr="University_of_Virginia_02.jpg" id="379" name="Google Shape;379;p72"/>
            <p:cNvPicPr preferRelativeResize="0"/>
            <p:nvPr/>
          </p:nvPicPr>
          <p:blipFill rotWithShape="1">
            <a:blip r:embed="rId14">
              <a:alphaModFix/>
            </a:blip>
            <a:srcRect b="25448" l="16002" r="16159" t="25546"/>
            <a:stretch/>
          </p:blipFill>
          <p:spPr>
            <a:xfrm>
              <a:off x="7156793" y="-15"/>
              <a:ext cx="3010284" cy="1835961"/>
            </a:xfrm>
            <a:custGeom>
              <a:rect b="b" l="l" r="r" t="t"/>
              <a:pathLst>
                <a:path extrusionOk="0" h="21597" w="21600">
                  <a:moveTo>
                    <a:pt x="10799" y="0"/>
                  </a:moveTo>
                  <a:cubicBezTo>
                    <a:pt x="10092" y="4"/>
                    <a:pt x="9809" y="124"/>
                    <a:pt x="9249" y="658"/>
                  </a:cubicBezTo>
                  <a:cubicBezTo>
                    <a:pt x="8925" y="968"/>
                    <a:pt x="8430" y="1747"/>
                    <a:pt x="8264" y="2208"/>
                  </a:cubicBezTo>
                  <a:lnTo>
                    <a:pt x="8159" y="2502"/>
                  </a:lnTo>
                  <a:lnTo>
                    <a:pt x="10830" y="2502"/>
                  </a:lnTo>
                  <a:lnTo>
                    <a:pt x="13498" y="2502"/>
                  </a:lnTo>
                  <a:lnTo>
                    <a:pt x="13413" y="2259"/>
                  </a:lnTo>
                  <a:cubicBezTo>
                    <a:pt x="13109" y="1412"/>
                    <a:pt x="12412" y="525"/>
                    <a:pt x="11790" y="191"/>
                  </a:cubicBezTo>
                  <a:cubicBezTo>
                    <a:pt x="11483" y="27"/>
                    <a:pt x="11338" y="-3"/>
                    <a:pt x="10799" y="0"/>
                  </a:cubicBezTo>
                  <a:close/>
                  <a:moveTo>
                    <a:pt x="7766" y="2820"/>
                  </a:moveTo>
                  <a:lnTo>
                    <a:pt x="7766" y="3576"/>
                  </a:lnTo>
                  <a:lnTo>
                    <a:pt x="7766" y="4332"/>
                  </a:lnTo>
                  <a:lnTo>
                    <a:pt x="8398" y="4332"/>
                  </a:lnTo>
                  <a:lnTo>
                    <a:pt x="9027" y="4332"/>
                  </a:lnTo>
                  <a:lnTo>
                    <a:pt x="9671" y="3683"/>
                  </a:lnTo>
                  <a:cubicBezTo>
                    <a:pt x="10025" y="3328"/>
                    <a:pt x="10359" y="2987"/>
                    <a:pt x="10411" y="2927"/>
                  </a:cubicBezTo>
                  <a:cubicBezTo>
                    <a:pt x="10493" y="2834"/>
                    <a:pt x="10308" y="2820"/>
                    <a:pt x="9136" y="2820"/>
                  </a:cubicBezTo>
                  <a:lnTo>
                    <a:pt x="7766" y="2820"/>
                  </a:lnTo>
                  <a:close/>
                  <a:moveTo>
                    <a:pt x="12564" y="2820"/>
                  </a:moveTo>
                  <a:cubicBezTo>
                    <a:pt x="11839" y="2820"/>
                    <a:pt x="11260" y="2848"/>
                    <a:pt x="11280" y="2880"/>
                  </a:cubicBezTo>
                  <a:cubicBezTo>
                    <a:pt x="11300" y="2913"/>
                    <a:pt x="11606" y="3248"/>
                    <a:pt x="11958" y="3627"/>
                  </a:cubicBezTo>
                  <a:lnTo>
                    <a:pt x="12595" y="4318"/>
                  </a:lnTo>
                  <a:lnTo>
                    <a:pt x="13239" y="4328"/>
                  </a:lnTo>
                  <a:lnTo>
                    <a:pt x="13883" y="4332"/>
                  </a:lnTo>
                  <a:lnTo>
                    <a:pt x="13883" y="3576"/>
                  </a:lnTo>
                  <a:lnTo>
                    <a:pt x="13883" y="2820"/>
                  </a:lnTo>
                  <a:lnTo>
                    <a:pt x="12564" y="2820"/>
                  </a:lnTo>
                  <a:close/>
                  <a:moveTo>
                    <a:pt x="10870" y="2824"/>
                  </a:moveTo>
                  <a:lnTo>
                    <a:pt x="10141" y="3557"/>
                  </a:lnTo>
                  <a:lnTo>
                    <a:pt x="9412" y="4290"/>
                  </a:lnTo>
                  <a:lnTo>
                    <a:pt x="10836" y="4332"/>
                  </a:lnTo>
                  <a:cubicBezTo>
                    <a:pt x="11618" y="4355"/>
                    <a:pt x="12261" y="4383"/>
                    <a:pt x="12268" y="4393"/>
                  </a:cubicBezTo>
                  <a:cubicBezTo>
                    <a:pt x="12275" y="4403"/>
                    <a:pt x="12279" y="4392"/>
                    <a:pt x="12279" y="4370"/>
                  </a:cubicBezTo>
                  <a:cubicBezTo>
                    <a:pt x="12279" y="4347"/>
                    <a:pt x="11964" y="3990"/>
                    <a:pt x="11576" y="3576"/>
                  </a:cubicBezTo>
                  <a:lnTo>
                    <a:pt x="10870" y="2824"/>
                  </a:lnTo>
                  <a:close/>
                  <a:moveTo>
                    <a:pt x="7766" y="4650"/>
                  </a:moveTo>
                  <a:lnTo>
                    <a:pt x="7766" y="6681"/>
                  </a:lnTo>
                  <a:lnTo>
                    <a:pt x="7766" y="8707"/>
                  </a:lnTo>
                  <a:lnTo>
                    <a:pt x="8372" y="8707"/>
                  </a:lnTo>
                  <a:lnTo>
                    <a:pt x="8979" y="8707"/>
                  </a:lnTo>
                  <a:lnTo>
                    <a:pt x="8979" y="6681"/>
                  </a:lnTo>
                  <a:lnTo>
                    <a:pt x="8979" y="4650"/>
                  </a:lnTo>
                  <a:lnTo>
                    <a:pt x="8372" y="4650"/>
                  </a:lnTo>
                  <a:lnTo>
                    <a:pt x="7766" y="4650"/>
                  </a:lnTo>
                  <a:close/>
                  <a:moveTo>
                    <a:pt x="9173" y="4650"/>
                  </a:moveTo>
                  <a:lnTo>
                    <a:pt x="9173" y="6681"/>
                  </a:lnTo>
                  <a:lnTo>
                    <a:pt x="9173" y="8707"/>
                  </a:lnTo>
                  <a:lnTo>
                    <a:pt x="9417" y="8707"/>
                  </a:lnTo>
                  <a:lnTo>
                    <a:pt x="9659" y="8707"/>
                  </a:lnTo>
                  <a:lnTo>
                    <a:pt x="9659" y="6681"/>
                  </a:lnTo>
                  <a:lnTo>
                    <a:pt x="9659" y="4650"/>
                  </a:lnTo>
                  <a:lnTo>
                    <a:pt x="9417" y="4650"/>
                  </a:lnTo>
                  <a:lnTo>
                    <a:pt x="9173" y="4650"/>
                  </a:lnTo>
                  <a:close/>
                  <a:moveTo>
                    <a:pt x="9853" y="4650"/>
                  </a:moveTo>
                  <a:lnTo>
                    <a:pt x="9853" y="6681"/>
                  </a:lnTo>
                  <a:lnTo>
                    <a:pt x="9853" y="8707"/>
                  </a:lnTo>
                  <a:lnTo>
                    <a:pt x="10121" y="8707"/>
                  </a:lnTo>
                  <a:lnTo>
                    <a:pt x="10389" y="8707"/>
                  </a:lnTo>
                  <a:lnTo>
                    <a:pt x="10389" y="6681"/>
                  </a:lnTo>
                  <a:lnTo>
                    <a:pt x="10389" y="4650"/>
                  </a:lnTo>
                  <a:lnTo>
                    <a:pt x="10121" y="4650"/>
                  </a:lnTo>
                  <a:lnTo>
                    <a:pt x="9853" y="4650"/>
                  </a:lnTo>
                  <a:close/>
                  <a:moveTo>
                    <a:pt x="10582" y="4650"/>
                  </a:moveTo>
                  <a:lnTo>
                    <a:pt x="10582" y="6681"/>
                  </a:lnTo>
                  <a:lnTo>
                    <a:pt x="10582" y="8707"/>
                  </a:lnTo>
                  <a:lnTo>
                    <a:pt x="10847" y="8707"/>
                  </a:lnTo>
                  <a:lnTo>
                    <a:pt x="11115" y="8707"/>
                  </a:lnTo>
                  <a:lnTo>
                    <a:pt x="11115" y="6681"/>
                  </a:lnTo>
                  <a:lnTo>
                    <a:pt x="11115" y="4650"/>
                  </a:lnTo>
                  <a:lnTo>
                    <a:pt x="10847" y="4650"/>
                  </a:lnTo>
                  <a:lnTo>
                    <a:pt x="10582" y="4650"/>
                  </a:lnTo>
                  <a:close/>
                  <a:moveTo>
                    <a:pt x="11308" y="4650"/>
                  </a:moveTo>
                  <a:lnTo>
                    <a:pt x="11308" y="6681"/>
                  </a:lnTo>
                  <a:lnTo>
                    <a:pt x="11308" y="8707"/>
                  </a:lnTo>
                  <a:lnTo>
                    <a:pt x="11553" y="8707"/>
                  </a:lnTo>
                  <a:lnTo>
                    <a:pt x="11795" y="8707"/>
                  </a:lnTo>
                  <a:lnTo>
                    <a:pt x="11795" y="6681"/>
                  </a:lnTo>
                  <a:lnTo>
                    <a:pt x="11795" y="4650"/>
                  </a:lnTo>
                  <a:lnTo>
                    <a:pt x="11553" y="4650"/>
                  </a:lnTo>
                  <a:lnTo>
                    <a:pt x="11308" y="4650"/>
                  </a:lnTo>
                  <a:close/>
                  <a:moveTo>
                    <a:pt x="12015" y="4650"/>
                  </a:moveTo>
                  <a:lnTo>
                    <a:pt x="12015" y="6681"/>
                  </a:lnTo>
                  <a:lnTo>
                    <a:pt x="12015" y="8707"/>
                  </a:lnTo>
                  <a:lnTo>
                    <a:pt x="12268" y="8707"/>
                  </a:lnTo>
                  <a:lnTo>
                    <a:pt x="12521" y="8707"/>
                  </a:lnTo>
                  <a:lnTo>
                    <a:pt x="12521" y="6681"/>
                  </a:lnTo>
                  <a:lnTo>
                    <a:pt x="12521" y="4650"/>
                  </a:lnTo>
                  <a:lnTo>
                    <a:pt x="12268" y="4650"/>
                  </a:lnTo>
                  <a:lnTo>
                    <a:pt x="12015" y="4650"/>
                  </a:lnTo>
                  <a:close/>
                  <a:moveTo>
                    <a:pt x="12718" y="4650"/>
                  </a:moveTo>
                  <a:lnTo>
                    <a:pt x="12718" y="6681"/>
                  </a:lnTo>
                  <a:lnTo>
                    <a:pt x="12718" y="8707"/>
                  </a:lnTo>
                  <a:lnTo>
                    <a:pt x="13299" y="8707"/>
                  </a:lnTo>
                  <a:lnTo>
                    <a:pt x="13883" y="8707"/>
                  </a:lnTo>
                  <a:lnTo>
                    <a:pt x="13883" y="6681"/>
                  </a:lnTo>
                  <a:lnTo>
                    <a:pt x="13883" y="4650"/>
                  </a:lnTo>
                  <a:lnTo>
                    <a:pt x="13299" y="4650"/>
                  </a:lnTo>
                  <a:lnTo>
                    <a:pt x="12718" y="4650"/>
                  </a:lnTo>
                  <a:close/>
                  <a:moveTo>
                    <a:pt x="13846" y="9052"/>
                  </a:moveTo>
                  <a:cubicBezTo>
                    <a:pt x="13835" y="9044"/>
                    <a:pt x="13822" y="9047"/>
                    <a:pt x="13806" y="9057"/>
                  </a:cubicBezTo>
                  <a:cubicBezTo>
                    <a:pt x="13764" y="9084"/>
                    <a:pt x="13500" y="9104"/>
                    <a:pt x="13222" y="9104"/>
                  </a:cubicBezTo>
                  <a:lnTo>
                    <a:pt x="12718" y="9104"/>
                  </a:lnTo>
                  <a:lnTo>
                    <a:pt x="12718" y="9622"/>
                  </a:lnTo>
                  <a:lnTo>
                    <a:pt x="12718" y="10140"/>
                  </a:lnTo>
                  <a:lnTo>
                    <a:pt x="13299" y="10140"/>
                  </a:lnTo>
                  <a:lnTo>
                    <a:pt x="13883" y="10140"/>
                  </a:lnTo>
                  <a:lnTo>
                    <a:pt x="13883" y="9575"/>
                  </a:lnTo>
                  <a:cubicBezTo>
                    <a:pt x="13883" y="9213"/>
                    <a:pt x="13876" y="9079"/>
                    <a:pt x="13846" y="9052"/>
                  </a:cubicBezTo>
                  <a:close/>
                  <a:moveTo>
                    <a:pt x="12521" y="9066"/>
                  </a:moveTo>
                  <a:lnTo>
                    <a:pt x="10884" y="9080"/>
                  </a:lnTo>
                  <a:cubicBezTo>
                    <a:pt x="9983" y="9089"/>
                    <a:pt x="9230" y="9097"/>
                    <a:pt x="9210" y="9099"/>
                  </a:cubicBezTo>
                  <a:cubicBezTo>
                    <a:pt x="9190" y="9101"/>
                    <a:pt x="9173" y="9338"/>
                    <a:pt x="9173" y="9622"/>
                  </a:cubicBezTo>
                  <a:lnTo>
                    <a:pt x="9173" y="10140"/>
                  </a:lnTo>
                  <a:lnTo>
                    <a:pt x="10847" y="10140"/>
                  </a:lnTo>
                  <a:lnTo>
                    <a:pt x="12521" y="10140"/>
                  </a:lnTo>
                  <a:lnTo>
                    <a:pt x="12521" y="9603"/>
                  </a:lnTo>
                  <a:lnTo>
                    <a:pt x="12521" y="9066"/>
                  </a:lnTo>
                  <a:close/>
                  <a:moveTo>
                    <a:pt x="8845" y="9071"/>
                  </a:moveTo>
                  <a:cubicBezTo>
                    <a:pt x="8785" y="9074"/>
                    <a:pt x="8520" y="9082"/>
                    <a:pt x="8253" y="9090"/>
                  </a:cubicBezTo>
                  <a:lnTo>
                    <a:pt x="7766" y="9104"/>
                  </a:lnTo>
                  <a:lnTo>
                    <a:pt x="7766" y="9622"/>
                  </a:lnTo>
                  <a:lnTo>
                    <a:pt x="7766" y="10140"/>
                  </a:lnTo>
                  <a:lnTo>
                    <a:pt x="8375" y="10140"/>
                  </a:lnTo>
                  <a:lnTo>
                    <a:pt x="8985" y="10140"/>
                  </a:lnTo>
                  <a:lnTo>
                    <a:pt x="8970" y="9603"/>
                  </a:lnTo>
                  <a:cubicBezTo>
                    <a:pt x="8957" y="9104"/>
                    <a:pt x="8947" y="9066"/>
                    <a:pt x="8845" y="9071"/>
                  </a:cubicBezTo>
                  <a:close/>
                  <a:moveTo>
                    <a:pt x="681" y="10537"/>
                  </a:moveTo>
                  <a:cubicBezTo>
                    <a:pt x="103" y="10537"/>
                    <a:pt x="0" y="10555"/>
                    <a:pt x="0" y="10658"/>
                  </a:cubicBezTo>
                  <a:cubicBezTo>
                    <a:pt x="0" y="10793"/>
                    <a:pt x="52" y="10840"/>
                    <a:pt x="268" y="10882"/>
                  </a:cubicBezTo>
                  <a:lnTo>
                    <a:pt x="413" y="10910"/>
                  </a:lnTo>
                  <a:lnTo>
                    <a:pt x="441" y="12853"/>
                  </a:lnTo>
                  <a:cubicBezTo>
                    <a:pt x="466" y="14580"/>
                    <a:pt x="478" y="14831"/>
                    <a:pt x="567" y="15150"/>
                  </a:cubicBezTo>
                  <a:cubicBezTo>
                    <a:pt x="688" y="15586"/>
                    <a:pt x="840" y="15828"/>
                    <a:pt x="1094" y="15981"/>
                  </a:cubicBezTo>
                  <a:cubicBezTo>
                    <a:pt x="1332" y="16124"/>
                    <a:pt x="1986" y="16139"/>
                    <a:pt x="2253" y="16009"/>
                  </a:cubicBezTo>
                  <a:cubicBezTo>
                    <a:pt x="2502" y="15886"/>
                    <a:pt x="2819" y="15376"/>
                    <a:pt x="2908" y="14954"/>
                  </a:cubicBezTo>
                  <a:cubicBezTo>
                    <a:pt x="2953" y="14737"/>
                    <a:pt x="2981" y="14076"/>
                    <a:pt x="2996" y="12885"/>
                  </a:cubicBezTo>
                  <a:cubicBezTo>
                    <a:pt x="3008" y="11923"/>
                    <a:pt x="3039" y="11071"/>
                    <a:pt x="3064" y="10994"/>
                  </a:cubicBezTo>
                  <a:cubicBezTo>
                    <a:pt x="3094" y="10903"/>
                    <a:pt x="3167" y="10854"/>
                    <a:pt x="3278" y="10854"/>
                  </a:cubicBezTo>
                  <a:cubicBezTo>
                    <a:pt x="3414" y="10854"/>
                    <a:pt x="3446" y="10824"/>
                    <a:pt x="3446" y="10696"/>
                  </a:cubicBezTo>
                  <a:cubicBezTo>
                    <a:pt x="3446" y="10545"/>
                    <a:pt x="3415" y="10537"/>
                    <a:pt x="2865" y="10537"/>
                  </a:cubicBezTo>
                  <a:cubicBezTo>
                    <a:pt x="2321" y="10537"/>
                    <a:pt x="2281" y="10547"/>
                    <a:pt x="2281" y="10691"/>
                  </a:cubicBezTo>
                  <a:cubicBezTo>
                    <a:pt x="2281" y="10812"/>
                    <a:pt x="2322" y="10854"/>
                    <a:pt x="2463" y="10873"/>
                  </a:cubicBezTo>
                  <a:cubicBezTo>
                    <a:pt x="2756" y="10913"/>
                    <a:pt x="2772" y="11031"/>
                    <a:pt x="2757" y="13044"/>
                  </a:cubicBezTo>
                  <a:cubicBezTo>
                    <a:pt x="2741" y="15003"/>
                    <a:pt x="2725" y="15098"/>
                    <a:pt x="2369" y="15570"/>
                  </a:cubicBezTo>
                  <a:cubicBezTo>
                    <a:pt x="2116" y="15905"/>
                    <a:pt x="1671" y="15962"/>
                    <a:pt x="1361" y="15696"/>
                  </a:cubicBezTo>
                  <a:cubicBezTo>
                    <a:pt x="1107" y="15478"/>
                    <a:pt x="980" y="15214"/>
                    <a:pt x="920" y="14785"/>
                  </a:cubicBezTo>
                  <a:cubicBezTo>
                    <a:pt x="851" y="14299"/>
                    <a:pt x="860" y="11068"/>
                    <a:pt x="931" y="10952"/>
                  </a:cubicBezTo>
                  <a:cubicBezTo>
                    <a:pt x="963" y="10900"/>
                    <a:pt x="1072" y="10854"/>
                    <a:pt x="1173" y="10854"/>
                  </a:cubicBezTo>
                  <a:cubicBezTo>
                    <a:pt x="1325" y="10854"/>
                    <a:pt x="1358" y="10827"/>
                    <a:pt x="1358" y="10696"/>
                  </a:cubicBezTo>
                  <a:cubicBezTo>
                    <a:pt x="1358" y="10544"/>
                    <a:pt x="1328" y="10537"/>
                    <a:pt x="681" y="10537"/>
                  </a:cubicBezTo>
                  <a:close/>
                  <a:moveTo>
                    <a:pt x="14837" y="11713"/>
                  </a:moveTo>
                  <a:cubicBezTo>
                    <a:pt x="14542" y="11714"/>
                    <a:pt x="14441" y="11788"/>
                    <a:pt x="14307" y="12008"/>
                  </a:cubicBezTo>
                  <a:cubicBezTo>
                    <a:pt x="14151" y="12264"/>
                    <a:pt x="14112" y="12605"/>
                    <a:pt x="14182" y="13058"/>
                  </a:cubicBezTo>
                  <a:cubicBezTo>
                    <a:pt x="14242" y="13452"/>
                    <a:pt x="14392" y="13651"/>
                    <a:pt x="14820" y="13917"/>
                  </a:cubicBezTo>
                  <a:cubicBezTo>
                    <a:pt x="15241" y="14179"/>
                    <a:pt x="15417" y="14770"/>
                    <a:pt x="15181" y="15131"/>
                  </a:cubicBezTo>
                  <a:cubicBezTo>
                    <a:pt x="14927" y="15520"/>
                    <a:pt x="14573" y="15389"/>
                    <a:pt x="14432" y="14851"/>
                  </a:cubicBezTo>
                  <a:cubicBezTo>
                    <a:pt x="14310" y="14381"/>
                    <a:pt x="14291" y="14328"/>
                    <a:pt x="14230" y="14295"/>
                  </a:cubicBezTo>
                  <a:cubicBezTo>
                    <a:pt x="14191" y="14274"/>
                    <a:pt x="14173" y="14399"/>
                    <a:pt x="14173" y="14697"/>
                  </a:cubicBezTo>
                  <a:cubicBezTo>
                    <a:pt x="14173" y="15672"/>
                    <a:pt x="13831" y="15477"/>
                    <a:pt x="13262" y="14174"/>
                  </a:cubicBezTo>
                  <a:lnTo>
                    <a:pt x="13105" y="13810"/>
                  </a:lnTo>
                  <a:lnTo>
                    <a:pt x="13299" y="13632"/>
                  </a:lnTo>
                  <a:cubicBezTo>
                    <a:pt x="13730" y="13235"/>
                    <a:pt x="13751" y="12280"/>
                    <a:pt x="13336" y="11914"/>
                  </a:cubicBezTo>
                  <a:cubicBezTo>
                    <a:pt x="13208" y="11801"/>
                    <a:pt x="13047" y="11776"/>
                    <a:pt x="12473" y="11774"/>
                  </a:cubicBezTo>
                  <a:cubicBezTo>
                    <a:pt x="11932" y="11772"/>
                    <a:pt x="11770" y="11794"/>
                    <a:pt x="11770" y="11872"/>
                  </a:cubicBezTo>
                  <a:cubicBezTo>
                    <a:pt x="11770" y="11928"/>
                    <a:pt x="11825" y="12018"/>
                    <a:pt x="11892" y="12073"/>
                  </a:cubicBezTo>
                  <a:lnTo>
                    <a:pt x="12015" y="12171"/>
                  </a:lnTo>
                  <a:lnTo>
                    <a:pt x="12026" y="13632"/>
                  </a:lnTo>
                  <a:cubicBezTo>
                    <a:pt x="12040" y="15149"/>
                    <a:pt x="12023" y="15308"/>
                    <a:pt x="11838" y="15308"/>
                  </a:cubicBezTo>
                  <a:cubicBezTo>
                    <a:pt x="11788" y="15308"/>
                    <a:pt x="11747" y="15364"/>
                    <a:pt x="11747" y="15430"/>
                  </a:cubicBezTo>
                  <a:cubicBezTo>
                    <a:pt x="11747" y="15528"/>
                    <a:pt x="11832" y="15551"/>
                    <a:pt x="12231" y="15551"/>
                  </a:cubicBezTo>
                  <a:cubicBezTo>
                    <a:pt x="12630" y="15551"/>
                    <a:pt x="12718" y="15528"/>
                    <a:pt x="12718" y="15430"/>
                  </a:cubicBezTo>
                  <a:cubicBezTo>
                    <a:pt x="12718" y="15364"/>
                    <a:pt x="12678" y="15308"/>
                    <a:pt x="12630" y="15308"/>
                  </a:cubicBezTo>
                  <a:cubicBezTo>
                    <a:pt x="12474" y="15308"/>
                    <a:pt x="12425" y="15137"/>
                    <a:pt x="12425" y="14575"/>
                  </a:cubicBezTo>
                  <a:cubicBezTo>
                    <a:pt x="12425" y="13987"/>
                    <a:pt x="12467" y="13900"/>
                    <a:pt x="12689" y="13992"/>
                  </a:cubicBezTo>
                  <a:cubicBezTo>
                    <a:pt x="12772" y="14026"/>
                    <a:pt x="12890" y="14262"/>
                    <a:pt x="13088" y="14795"/>
                  </a:cubicBezTo>
                  <a:lnTo>
                    <a:pt x="13367" y="15551"/>
                  </a:lnTo>
                  <a:lnTo>
                    <a:pt x="13695" y="15551"/>
                  </a:lnTo>
                  <a:cubicBezTo>
                    <a:pt x="13874" y="15551"/>
                    <a:pt x="14035" y="15514"/>
                    <a:pt x="14051" y="15472"/>
                  </a:cubicBezTo>
                  <a:cubicBezTo>
                    <a:pt x="14066" y="15430"/>
                    <a:pt x="14108" y="15416"/>
                    <a:pt x="14145" y="15439"/>
                  </a:cubicBezTo>
                  <a:cubicBezTo>
                    <a:pt x="14181" y="15462"/>
                    <a:pt x="14225" y="15446"/>
                    <a:pt x="14241" y="15402"/>
                  </a:cubicBezTo>
                  <a:cubicBezTo>
                    <a:pt x="14261" y="15351"/>
                    <a:pt x="14349" y="15375"/>
                    <a:pt x="14478" y="15472"/>
                  </a:cubicBezTo>
                  <a:cubicBezTo>
                    <a:pt x="14763" y="15684"/>
                    <a:pt x="15089" y="15676"/>
                    <a:pt x="15295" y="15448"/>
                  </a:cubicBezTo>
                  <a:cubicBezTo>
                    <a:pt x="15514" y="15207"/>
                    <a:pt x="15579" y="14965"/>
                    <a:pt x="15580" y="14417"/>
                  </a:cubicBezTo>
                  <a:cubicBezTo>
                    <a:pt x="15581" y="14027"/>
                    <a:pt x="15560" y="13926"/>
                    <a:pt x="15446" y="13730"/>
                  </a:cubicBezTo>
                  <a:cubicBezTo>
                    <a:pt x="15373" y="13604"/>
                    <a:pt x="15141" y="13386"/>
                    <a:pt x="14931" y="13240"/>
                  </a:cubicBezTo>
                  <a:cubicBezTo>
                    <a:pt x="14603" y="13014"/>
                    <a:pt x="14538" y="12934"/>
                    <a:pt x="14478" y="12699"/>
                  </a:cubicBezTo>
                  <a:cubicBezTo>
                    <a:pt x="14414" y="12447"/>
                    <a:pt x="14417" y="12402"/>
                    <a:pt x="14501" y="12218"/>
                  </a:cubicBezTo>
                  <a:cubicBezTo>
                    <a:pt x="14702" y="11776"/>
                    <a:pt x="15091" y="11903"/>
                    <a:pt x="15258" y="12465"/>
                  </a:cubicBezTo>
                  <a:cubicBezTo>
                    <a:pt x="15344" y="12753"/>
                    <a:pt x="15529" y="12907"/>
                    <a:pt x="15466" y="12638"/>
                  </a:cubicBezTo>
                  <a:cubicBezTo>
                    <a:pt x="15450" y="12569"/>
                    <a:pt x="15435" y="12342"/>
                    <a:pt x="15435" y="12134"/>
                  </a:cubicBezTo>
                  <a:lnTo>
                    <a:pt x="15435" y="11755"/>
                  </a:lnTo>
                  <a:lnTo>
                    <a:pt x="15204" y="11732"/>
                  </a:lnTo>
                  <a:cubicBezTo>
                    <a:pt x="15055" y="11718"/>
                    <a:pt x="14935" y="11713"/>
                    <a:pt x="14837" y="11713"/>
                  </a:cubicBezTo>
                  <a:close/>
                  <a:moveTo>
                    <a:pt x="11382" y="11737"/>
                  </a:moveTo>
                  <a:lnTo>
                    <a:pt x="10132" y="11751"/>
                  </a:lnTo>
                  <a:cubicBezTo>
                    <a:pt x="9012" y="11767"/>
                    <a:pt x="8882" y="11784"/>
                    <a:pt x="8882" y="11900"/>
                  </a:cubicBezTo>
                  <a:cubicBezTo>
                    <a:pt x="8882" y="11972"/>
                    <a:pt x="8926" y="12050"/>
                    <a:pt x="8979" y="12073"/>
                  </a:cubicBezTo>
                  <a:cubicBezTo>
                    <a:pt x="9072" y="12113"/>
                    <a:pt x="9068" y="12142"/>
                    <a:pt x="8902" y="12895"/>
                  </a:cubicBezTo>
                  <a:cubicBezTo>
                    <a:pt x="8626" y="14145"/>
                    <a:pt x="8523" y="14555"/>
                    <a:pt x="8475" y="14557"/>
                  </a:cubicBezTo>
                  <a:cubicBezTo>
                    <a:pt x="8418" y="14558"/>
                    <a:pt x="7951" y="12218"/>
                    <a:pt x="7988" y="12120"/>
                  </a:cubicBezTo>
                  <a:cubicBezTo>
                    <a:pt x="8003" y="12080"/>
                    <a:pt x="8068" y="12050"/>
                    <a:pt x="8133" y="12050"/>
                  </a:cubicBezTo>
                  <a:cubicBezTo>
                    <a:pt x="8217" y="12050"/>
                    <a:pt x="8253" y="12003"/>
                    <a:pt x="8253" y="11896"/>
                  </a:cubicBezTo>
                  <a:cubicBezTo>
                    <a:pt x="8253" y="11757"/>
                    <a:pt x="8213" y="11748"/>
                    <a:pt x="7791" y="11751"/>
                  </a:cubicBezTo>
                  <a:cubicBezTo>
                    <a:pt x="7374" y="11753"/>
                    <a:pt x="7330" y="11765"/>
                    <a:pt x="7330" y="11900"/>
                  </a:cubicBezTo>
                  <a:cubicBezTo>
                    <a:pt x="7330" y="11982"/>
                    <a:pt x="7364" y="12050"/>
                    <a:pt x="7404" y="12050"/>
                  </a:cubicBezTo>
                  <a:cubicBezTo>
                    <a:pt x="7496" y="12050"/>
                    <a:pt x="7547" y="12245"/>
                    <a:pt x="7905" y="13880"/>
                  </a:cubicBezTo>
                  <a:cubicBezTo>
                    <a:pt x="8063" y="14602"/>
                    <a:pt x="8218" y="15291"/>
                    <a:pt x="8247" y="15411"/>
                  </a:cubicBezTo>
                  <a:cubicBezTo>
                    <a:pt x="8276" y="15531"/>
                    <a:pt x="8327" y="15630"/>
                    <a:pt x="8361" y="15630"/>
                  </a:cubicBezTo>
                  <a:cubicBezTo>
                    <a:pt x="8395" y="15630"/>
                    <a:pt x="8613" y="14888"/>
                    <a:pt x="8854" y="13959"/>
                  </a:cubicBezTo>
                  <a:cubicBezTo>
                    <a:pt x="9091" y="13041"/>
                    <a:pt x="9322" y="12236"/>
                    <a:pt x="9369" y="12166"/>
                  </a:cubicBezTo>
                  <a:cubicBezTo>
                    <a:pt x="9428" y="12079"/>
                    <a:pt x="9527" y="12047"/>
                    <a:pt x="9691" y="12064"/>
                  </a:cubicBezTo>
                  <a:lnTo>
                    <a:pt x="9927" y="12087"/>
                  </a:lnTo>
                  <a:lnTo>
                    <a:pt x="9956" y="12605"/>
                  </a:lnTo>
                  <a:cubicBezTo>
                    <a:pt x="9973" y="12890"/>
                    <a:pt x="9990" y="13573"/>
                    <a:pt x="9993" y="14122"/>
                  </a:cubicBezTo>
                  <a:cubicBezTo>
                    <a:pt x="9999" y="15184"/>
                    <a:pt x="9975" y="15308"/>
                    <a:pt x="9771" y="15308"/>
                  </a:cubicBezTo>
                  <a:cubicBezTo>
                    <a:pt x="9704" y="15308"/>
                    <a:pt x="9659" y="15358"/>
                    <a:pt x="9659" y="15430"/>
                  </a:cubicBezTo>
                  <a:cubicBezTo>
                    <a:pt x="9659" y="15532"/>
                    <a:pt x="9795" y="15552"/>
                    <a:pt x="10594" y="15551"/>
                  </a:cubicBezTo>
                  <a:lnTo>
                    <a:pt x="11528" y="15546"/>
                  </a:lnTo>
                  <a:lnTo>
                    <a:pt x="11613" y="15122"/>
                  </a:lnTo>
                  <a:cubicBezTo>
                    <a:pt x="11660" y="14888"/>
                    <a:pt x="11698" y="14659"/>
                    <a:pt x="11698" y="14608"/>
                  </a:cubicBezTo>
                  <a:cubicBezTo>
                    <a:pt x="11698" y="14418"/>
                    <a:pt x="11575" y="14525"/>
                    <a:pt x="11380" y="14888"/>
                  </a:cubicBezTo>
                  <a:cubicBezTo>
                    <a:pt x="11181" y="15259"/>
                    <a:pt x="11175" y="15263"/>
                    <a:pt x="10836" y="15294"/>
                  </a:cubicBezTo>
                  <a:cubicBezTo>
                    <a:pt x="10513" y="15324"/>
                    <a:pt x="10489" y="15313"/>
                    <a:pt x="10414" y="15126"/>
                  </a:cubicBezTo>
                  <a:cubicBezTo>
                    <a:pt x="10354" y="14977"/>
                    <a:pt x="10338" y="14785"/>
                    <a:pt x="10349" y="14347"/>
                  </a:cubicBezTo>
                  <a:lnTo>
                    <a:pt x="10363" y="13758"/>
                  </a:lnTo>
                  <a:lnTo>
                    <a:pt x="10525" y="13735"/>
                  </a:lnTo>
                  <a:cubicBezTo>
                    <a:pt x="10706" y="13707"/>
                    <a:pt x="10921" y="13896"/>
                    <a:pt x="10921" y="14085"/>
                  </a:cubicBezTo>
                  <a:cubicBezTo>
                    <a:pt x="10921" y="14158"/>
                    <a:pt x="10956" y="14198"/>
                    <a:pt x="11004" y="14183"/>
                  </a:cubicBezTo>
                  <a:cubicBezTo>
                    <a:pt x="11048" y="14169"/>
                    <a:pt x="11080" y="14132"/>
                    <a:pt x="11075" y="14099"/>
                  </a:cubicBezTo>
                  <a:cubicBezTo>
                    <a:pt x="11070" y="14066"/>
                    <a:pt x="11066" y="13789"/>
                    <a:pt x="11066" y="13483"/>
                  </a:cubicBezTo>
                  <a:cubicBezTo>
                    <a:pt x="11066" y="13041"/>
                    <a:pt x="11053" y="12923"/>
                    <a:pt x="10995" y="12923"/>
                  </a:cubicBezTo>
                  <a:cubicBezTo>
                    <a:pt x="10955" y="12923"/>
                    <a:pt x="10921" y="12995"/>
                    <a:pt x="10921" y="13081"/>
                  </a:cubicBezTo>
                  <a:cubicBezTo>
                    <a:pt x="10921" y="13300"/>
                    <a:pt x="10719" y="13495"/>
                    <a:pt x="10525" y="13464"/>
                  </a:cubicBezTo>
                  <a:lnTo>
                    <a:pt x="10363" y="13441"/>
                  </a:lnTo>
                  <a:lnTo>
                    <a:pt x="10363" y="12764"/>
                  </a:lnTo>
                  <a:lnTo>
                    <a:pt x="10363" y="12087"/>
                  </a:lnTo>
                  <a:lnTo>
                    <a:pt x="10693" y="12064"/>
                  </a:lnTo>
                  <a:lnTo>
                    <a:pt x="11024" y="12040"/>
                  </a:lnTo>
                  <a:lnTo>
                    <a:pt x="11257" y="12456"/>
                  </a:lnTo>
                  <a:cubicBezTo>
                    <a:pt x="11539" y="12956"/>
                    <a:pt x="11605" y="12874"/>
                    <a:pt x="11473" y="12199"/>
                  </a:cubicBezTo>
                  <a:lnTo>
                    <a:pt x="11382" y="11737"/>
                  </a:lnTo>
                  <a:close/>
                  <a:moveTo>
                    <a:pt x="5436" y="11741"/>
                  </a:moveTo>
                  <a:cubicBezTo>
                    <a:pt x="5083" y="11738"/>
                    <a:pt x="5049" y="11755"/>
                    <a:pt x="5049" y="11896"/>
                  </a:cubicBezTo>
                  <a:cubicBezTo>
                    <a:pt x="5049" y="12006"/>
                    <a:pt x="5081" y="12050"/>
                    <a:pt x="5163" y="12050"/>
                  </a:cubicBezTo>
                  <a:cubicBezTo>
                    <a:pt x="5226" y="12050"/>
                    <a:pt x="5302" y="12095"/>
                    <a:pt x="5331" y="12152"/>
                  </a:cubicBezTo>
                  <a:cubicBezTo>
                    <a:pt x="5398" y="12284"/>
                    <a:pt x="5468" y="14397"/>
                    <a:pt x="5408" y="14459"/>
                  </a:cubicBezTo>
                  <a:cubicBezTo>
                    <a:pt x="5383" y="14483"/>
                    <a:pt x="5079" y="13925"/>
                    <a:pt x="4733" y="13221"/>
                  </a:cubicBezTo>
                  <a:cubicBezTo>
                    <a:pt x="4386" y="12517"/>
                    <a:pt x="4075" y="11901"/>
                    <a:pt x="4044" y="11849"/>
                  </a:cubicBezTo>
                  <a:cubicBezTo>
                    <a:pt x="4011" y="11795"/>
                    <a:pt x="3842" y="11753"/>
                    <a:pt x="3645" y="11751"/>
                  </a:cubicBezTo>
                  <a:cubicBezTo>
                    <a:pt x="3354" y="11748"/>
                    <a:pt x="3301" y="11767"/>
                    <a:pt x="3301" y="11882"/>
                  </a:cubicBezTo>
                  <a:cubicBezTo>
                    <a:pt x="3301" y="11965"/>
                    <a:pt x="3359" y="12044"/>
                    <a:pt x="3457" y="12092"/>
                  </a:cubicBezTo>
                  <a:lnTo>
                    <a:pt x="3617" y="12171"/>
                  </a:lnTo>
                  <a:lnTo>
                    <a:pt x="3628" y="13632"/>
                  </a:lnTo>
                  <a:cubicBezTo>
                    <a:pt x="3642" y="15152"/>
                    <a:pt x="3625" y="15308"/>
                    <a:pt x="3440" y="15308"/>
                  </a:cubicBezTo>
                  <a:cubicBezTo>
                    <a:pt x="3390" y="15308"/>
                    <a:pt x="3349" y="15364"/>
                    <a:pt x="3349" y="15430"/>
                  </a:cubicBezTo>
                  <a:cubicBezTo>
                    <a:pt x="3349" y="15521"/>
                    <a:pt x="3411" y="15551"/>
                    <a:pt x="3614" y="15551"/>
                  </a:cubicBezTo>
                  <a:cubicBezTo>
                    <a:pt x="3903" y="15551"/>
                    <a:pt x="3964" y="15619"/>
                    <a:pt x="3884" y="15864"/>
                  </a:cubicBezTo>
                  <a:cubicBezTo>
                    <a:pt x="3850" y="15970"/>
                    <a:pt x="3783" y="16027"/>
                    <a:pt x="3688" y="16027"/>
                  </a:cubicBezTo>
                  <a:cubicBezTo>
                    <a:pt x="3592" y="16027"/>
                    <a:pt x="3543" y="16065"/>
                    <a:pt x="3543" y="16144"/>
                  </a:cubicBezTo>
                  <a:cubicBezTo>
                    <a:pt x="3543" y="16211"/>
                    <a:pt x="3587" y="16265"/>
                    <a:pt x="3642" y="16265"/>
                  </a:cubicBezTo>
                  <a:cubicBezTo>
                    <a:pt x="3696" y="16265"/>
                    <a:pt x="3751" y="16311"/>
                    <a:pt x="3765" y="16368"/>
                  </a:cubicBezTo>
                  <a:cubicBezTo>
                    <a:pt x="3798" y="16509"/>
                    <a:pt x="3374" y="18736"/>
                    <a:pt x="3246" y="19090"/>
                  </a:cubicBezTo>
                  <a:cubicBezTo>
                    <a:pt x="3108" y="19475"/>
                    <a:pt x="2982" y="19581"/>
                    <a:pt x="2913" y="19370"/>
                  </a:cubicBezTo>
                  <a:cubicBezTo>
                    <a:pt x="2852" y="19182"/>
                    <a:pt x="2680" y="19155"/>
                    <a:pt x="2640" y="19328"/>
                  </a:cubicBezTo>
                  <a:cubicBezTo>
                    <a:pt x="2596" y="19516"/>
                    <a:pt x="2714" y="19688"/>
                    <a:pt x="2890" y="19688"/>
                  </a:cubicBezTo>
                  <a:cubicBezTo>
                    <a:pt x="3234" y="19688"/>
                    <a:pt x="3513" y="19002"/>
                    <a:pt x="3813" y="17419"/>
                  </a:cubicBezTo>
                  <a:cubicBezTo>
                    <a:pt x="3913" y="16894"/>
                    <a:pt x="4015" y="16418"/>
                    <a:pt x="4041" y="16363"/>
                  </a:cubicBezTo>
                  <a:cubicBezTo>
                    <a:pt x="4067" y="16308"/>
                    <a:pt x="4194" y="16265"/>
                    <a:pt x="4323" y="16265"/>
                  </a:cubicBezTo>
                  <a:cubicBezTo>
                    <a:pt x="4624" y="16265"/>
                    <a:pt x="4653" y="16332"/>
                    <a:pt x="4927" y="17699"/>
                  </a:cubicBezTo>
                  <a:cubicBezTo>
                    <a:pt x="5045" y="18289"/>
                    <a:pt x="5253" y="19291"/>
                    <a:pt x="5391" y="19926"/>
                  </a:cubicBezTo>
                  <a:cubicBezTo>
                    <a:pt x="5528" y="20560"/>
                    <a:pt x="5664" y="21193"/>
                    <a:pt x="5693" y="21336"/>
                  </a:cubicBezTo>
                  <a:cubicBezTo>
                    <a:pt x="5721" y="21478"/>
                    <a:pt x="5762" y="21597"/>
                    <a:pt x="5784" y="21597"/>
                  </a:cubicBezTo>
                  <a:cubicBezTo>
                    <a:pt x="5842" y="21597"/>
                    <a:pt x="5875" y="21473"/>
                    <a:pt x="6410" y="19286"/>
                  </a:cubicBezTo>
                  <a:cubicBezTo>
                    <a:pt x="7109" y="16428"/>
                    <a:pt x="7167" y="16265"/>
                    <a:pt x="7487" y="16265"/>
                  </a:cubicBezTo>
                  <a:cubicBezTo>
                    <a:pt x="7574" y="16265"/>
                    <a:pt x="7621" y="16221"/>
                    <a:pt x="7621" y="16144"/>
                  </a:cubicBezTo>
                  <a:cubicBezTo>
                    <a:pt x="7621" y="16045"/>
                    <a:pt x="7526" y="16027"/>
                    <a:pt x="7062" y="16027"/>
                  </a:cubicBezTo>
                  <a:cubicBezTo>
                    <a:pt x="6599" y="16027"/>
                    <a:pt x="6504" y="16045"/>
                    <a:pt x="6504" y="16144"/>
                  </a:cubicBezTo>
                  <a:cubicBezTo>
                    <a:pt x="6504" y="16219"/>
                    <a:pt x="6550" y="16265"/>
                    <a:pt x="6627" y="16265"/>
                  </a:cubicBezTo>
                  <a:cubicBezTo>
                    <a:pt x="6695" y="16265"/>
                    <a:pt x="6763" y="16324"/>
                    <a:pt x="6780" y="16396"/>
                  </a:cubicBezTo>
                  <a:cubicBezTo>
                    <a:pt x="6815" y="16545"/>
                    <a:pt x="6689" y="17227"/>
                    <a:pt x="6356" y="18693"/>
                  </a:cubicBezTo>
                  <a:cubicBezTo>
                    <a:pt x="5985" y="20328"/>
                    <a:pt x="5976" y="20363"/>
                    <a:pt x="5898" y="20234"/>
                  </a:cubicBezTo>
                  <a:cubicBezTo>
                    <a:pt x="5824" y="20112"/>
                    <a:pt x="5324" y="17700"/>
                    <a:pt x="5217" y="16947"/>
                  </a:cubicBezTo>
                  <a:cubicBezTo>
                    <a:pt x="5136" y="16378"/>
                    <a:pt x="5173" y="16265"/>
                    <a:pt x="5442" y="16265"/>
                  </a:cubicBezTo>
                  <a:cubicBezTo>
                    <a:pt x="5577" y="16265"/>
                    <a:pt x="5630" y="16230"/>
                    <a:pt x="5630" y="16144"/>
                  </a:cubicBezTo>
                  <a:cubicBezTo>
                    <a:pt x="5630" y="16043"/>
                    <a:pt x="5516" y="16027"/>
                    <a:pt x="4904" y="16027"/>
                  </a:cubicBezTo>
                  <a:cubicBezTo>
                    <a:pt x="4462" y="16027"/>
                    <a:pt x="4168" y="15993"/>
                    <a:pt x="4149" y="15943"/>
                  </a:cubicBezTo>
                  <a:cubicBezTo>
                    <a:pt x="4107" y="15831"/>
                    <a:pt x="4256" y="15126"/>
                    <a:pt x="4374" y="14879"/>
                  </a:cubicBezTo>
                  <a:cubicBezTo>
                    <a:pt x="4491" y="14635"/>
                    <a:pt x="4636" y="14613"/>
                    <a:pt x="4707" y="14832"/>
                  </a:cubicBezTo>
                  <a:cubicBezTo>
                    <a:pt x="4764" y="15006"/>
                    <a:pt x="4900" y="15043"/>
                    <a:pt x="4984" y="14907"/>
                  </a:cubicBezTo>
                  <a:cubicBezTo>
                    <a:pt x="5021" y="14845"/>
                    <a:pt x="5089" y="14926"/>
                    <a:pt x="5223" y="15187"/>
                  </a:cubicBezTo>
                  <a:cubicBezTo>
                    <a:pt x="5325" y="15387"/>
                    <a:pt x="5446" y="15551"/>
                    <a:pt x="5493" y="15551"/>
                  </a:cubicBezTo>
                  <a:cubicBezTo>
                    <a:pt x="5572" y="15551"/>
                    <a:pt x="5581" y="15412"/>
                    <a:pt x="5593" y="13856"/>
                  </a:cubicBezTo>
                  <a:cubicBezTo>
                    <a:pt x="5606" y="12189"/>
                    <a:pt x="5608" y="12164"/>
                    <a:pt x="5715" y="12087"/>
                  </a:cubicBezTo>
                  <a:cubicBezTo>
                    <a:pt x="5775" y="12044"/>
                    <a:pt x="5824" y="11954"/>
                    <a:pt x="5824" y="11882"/>
                  </a:cubicBezTo>
                  <a:cubicBezTo>
                    <a:pt x="5824" y="11770"/>
                    <a:pt x="5765" y="11745"/>
                    <a:pt x="5436" y="11741"/>
                  </a:cubicBezTo>
                  <a:close/>
                  <a:moveTo>
                    <a:pt x="21210" y="11741"/>
                  </a:moveTo>
                  <a:cubicBezTo>
                    <a:pt x="20857" y="11738"/>
                    <a:pt x="20823" y="11755"/>
                    <a:pt x="20823" y="11896"/>
                  </a:cubicBezTo>
                  <a:cubicBezTo>
                    <a:pt x="20823" y="11981"/>
                    <a:pt x="20855" y="12050"/>
                    <a:pt x="20894" y="12050"/>
                  </a:cubicBezTo>
                  <a:cubicBezTo>
                    <a:pt x="20932" y="12050"/>
                    <a:pt x="20975" y="12082"/>
                    <a:pt x="20991" y="12124"/>
                  </a:cubicBezTo>
                  <a:cubicBezTo>
                    <a:pt x="21028" y="12224"/>
                    <a:pt x="20478" y="13583"/>
                    <a:pt x="20432" y="13502"/>
                  </a:cubicBezTo>
                  <a:cubicBezTo>
                    <a:pt x="20413" y="13467"/>
                    <a:pt x="20283" y="13142"/>
                    <a:pt x="20145" y="12778"/>
                  </a:cubicBezTo>
                  <a:cubicBezTo>
                    <a:pt x="19911" y="12160"/>
                    <a:pt x="19901" y="12113"/>
                    <a:pt x="19994" y="12073"/>
                  </a:cubicBezTo>
                  <a:cubicBezTo>
                    <a:pt x="20049" y="12049"/>
                    <a:pt x="20094" y="11968"/>
                    <a:pt x="20094" y="11891"/>
                  </a:cubicBezTo>
                  <a:cubicBezTo>
                    <a:pt x="20094" y="11760"/>
                    <a:pt x="19996" y="11751"/>
                    <a:pt x="18570" y="11760"/>
                  </a:cubicBezTo>
                  <a:lnTo>
                    <a:pt x="17044" y="11769"/>
                  </a:lnTo>
                  <a:lnTo>
                    <a:pt x="16967" y="12213"/>
                  </a:lnTo>
                  <a:cubicBezTo>
                    <a:pt x="16925" y="12457"/>
                    <a:pt x="16893" y="12683"/>
                    <a:pt x="16893" y="12713"/>
                  </a:cubicBezTo>
                  <a:cubicBezTo>
                    <a:pt x="16893" y="12856"/>
                    <a:pt x="17017" y="12734"/>
                    <a:pt x="17180" y="12432"/>
                  </a:cubicBezTo>
                  <a:cubicBezTo>
                    <a:pt x="17350" y="12119"/>
                    <a:pt x="17378" y="12095"/>
                    <a:pt x="17625" y="12092"/>
                  </a:cubicBezTo>
                  <a:lnTo>
                    <a:pt x="17887" y="12087"/>
                  </a:lnTo>
                  <a:lnTo>
                    <a:pt x="17901" y="13590"/>
                  </a:lnTo>
                  <a:cubicBezTo>
                    <a:pt x="17915" y="15188"/>
                    <a:pt x="17899" y="15308"/>
                    <a:pt x="17687" y="15308"/>
                  </a:cubicBezTo>
                  <a:cubicBezTo>
                    <a:pt x="17617" y="15308"/>
                    <a:pt x="17570" y="15357"/>
                    <a:pt x="17570" y="15430"/>
                  </a:cubicBezTo>
                  <a:cubicBezTo>
                    <a:pt x="17570" y="15529"/>
                    <a:pt x="17664" y="15551"/>
                    <a:pt x="18106" y="15551"/>
                  </a:cubicBezTo>
                  <a:cubicBezTo>
                    <a:pt x="18548" y="15551"/>
                    <a:pt x="18638" y="15529"/>
                    <a:pt x="18638" y="15430"/>
                  </a:cubicBezTo>
                  <a:cubicBezTo>
                    <a:pt x="18638" y="15357"/>
                    <a:pt x="18592" y="15308"/>
                    <a:pt x="18522" y="15308"/>
                  </a:cubicBezTo>
                  <a:cubicBezTo>
                    <a:pt x="18309" y="15308"/>
                    <a:pt x="18297" y="15188"/>
                    <a:pt x="18311" y="13590"/>
                  </a:cubicBezTo>
                  <a:lnTo>
                    <a:pt x="18322" y="12087"/>
                  </a:lnTo>
                  <a:lnTo>
                    <a:pt x="18519" y="12064"/>
                  </a:lnTo>
                  <a:cubicBezTo>
                    <a:pt x="18806" y="12029"/>
                    <a:pt x="18961" y="12157"/>
                    <a:pt x="19074" y="12521"/>
                  </a:cubicBezTo>
                  <a:cubicBezTo>
                    <a:pt x="19144" y="12747"/>
                    <a:pt x="19194" y="12826"/>
                    <a:pt x="19248" y="12792"/>
                  </a:cubicBezTo>
                  <a:cubicBezTo>
                    <a:pt x="19306" y="12755"/>
                    <a:pt x="19317" y="12677"/>
                    <a:pt x="19293" y="12446"/>
                  </a:cubicBezTo>
                  <a:cubicBezTo>
                    <a:pt x="19226" y="11794"/>
                    <a:pt x="19376" y="11999"/>
                    <a:pt x="19917" y="13310"/>
                  </a:cubicBezTo>
                  <a:cubicBezTo>
                    <a:pt x="20180" y="13949"/>
                    <a:pt x="20193" y="14000"/>
                    <a:pt x="20193" y="14491"/>
                  </a:cubicBezTo>
                  <a:cubicBezTo>
                    <a:pt x="20193" y="15100"/>
                    <a:pt x="20134" y="15308"/>
                    <a:pt x="19971" y="15308"/>
                  </a:cubicBezTo>
                  <a:cubicBezTo>
                    <a:pt x="19897" y="15308"/>
                    <a:pt x="19851" y="15356"/>
                    <a:pt x="19851" y="15430"/>
                  </a:cubicBezTo>
                  <a:cubicBezTo>
                    <a:pt x="19851" y="15528"/>
                    <a:pt x="19941" y="15551"/>
                    <a:pt x="20361" y="15551"/>
                  </a:cubicBezTo>
                  <a:cubicBezTo>
                    <a:pt x="20782" y="15551"/>
                    <a:pt x="20871" y="15528"/>
                    <a:pt x="20871" y="15430"/>
                  </a:cubicBezTo>
                  <a:cubicBezTo>
                    <a:pt x="20871" y="15356"/>
                    <a:pt x="20827" y="15308"/>
                    <a:pt x="20754" y="15308"/>
                  </a:cubicBezTo>
                  <a:cubicBezTo>
                    <a:pt x="20598" y="15308"/>
                    <a:pt x="20586" y="15266"/>
                    <a:pt x="20549" y="14561"/>
                  </a:cubicBezTo>
                  <a:cubicBezTo>
                    <a:pt x="20514" y="13879"/>
                    <a:pt x="20514" y="13879"/>
                    <a:pt x="21076" y="12666"/>
                  </a:cubicBezTo>
                  <a:cubicBezTo>
                    <a:pt x="21296" y="12191"/>
                    <a:pt x="21389" y="12050"/>
                    <a:pt x="21480" y="12050"/>
                  </a:cubicBezTo>
                  <a:cubicBezTo>
                    <a:pt x="21565" y="12050"/>
                    <a:pt x="21600" y="12003"/>
                    <a:pt x="21600" y="11896"/>
                  </a:cubicBezTo>
                  <a:cubicBezTo>
                    <a:pt x="21600" y="11760"/>
                    <a:pt x="21558" y="11745"/>
                    <a:pt x="21210" y="11741"/>
                  </a:cubicBezTo>
                  <a:close/>
                  <a:moveTo>
                    <a:pt x="6578" y="11755"/>
                  </a:moveTo>
                  <a:cubicBezTo>
                    <a:pt x="6075" y="11755"/>
                    <a:pt x="6020" y="11767"/>
                    <a:pt x="6020" y="11896"/>
                  </a:cubicBezTo>
                  <a:cubicBezTo>
                    <a:pt x="6020" y="12002"/>
                    <a:pt x="6063" y="12045"/>
                    <a:pt x="6199" y="12064"/>
                  </a:cubicBezTo>
                  <a:lnTo>
                    <a:pt x="6382" y="12087"/>
                  </a:lnTo>
                  <a:lnTo>
                    <a:pt x="6396" y="13590"/>
                  </a:lnTo>
                  <a:cubicBezTo>
                    <a:pt x="6410" y="15188"/>
                    <a:pt x="6395" y="15308"/>
                    <a:pt x="6182" y="15308"/>
                  </a:cubicBezTo>
                  <a:cubicBezTo>
                    <a:pt x="6112" y="15308"/>
                    <a:pt x="6069" y="15357"/>
                    <a:pt x="6069" y="15430"/>
                  </a:cubicBezTo>
                  <a:cubicBezTo>
                    <a:pt x="6069" y="15529"/>
                    <a:pt x="6159" y="15551"/>
                    <a:pt x="6601" y="15551"/>
                  </a:cubicBezTo>
                  <a:cubicBezTo>
                    <a:pt x="7043" y="15551"/>
                    <a:pt x="7136" y="15529"/>
                    <a:pt x="7136" y="15430"/>
                  </a:cubicBezTo>
                  <a:cubicBezTo>
                    <a:pt x="7136" y="15364"/>
                    <a:pt x="7091" y="15308"/>
                    <a:pt x="7040" y="15308"/>
                  </a:cubicBezTo>
                  <a:cubicBezTo>
                    <a:pt x="6832" y="15308"/>
                    <a:pt x="6795" y="15049"/>
                    <a:pt x="6795" y="13600"/>
                  </a:cubicBezTo>
                  <a:cubicBezTo>
                    <a:pt x="6795" y="12162"/>
                    <a:pt x="6811" y="12050"/>
                    <a:pt x="7022" y="12050"/>
                  </a:cubicBezTo>
                  <a:cubicBezTo>
                    <a:pt x="7099" y="12050"/>
                    <a:pt x="7136" y="12000"/>
                    <a:pt x="7136" y="11900"/>
                  </a:cubicBezTo>
                  <a:cubicBezTo>
                    <a:pt x="7136" y="11766"/>
                    <a:pt x="7089" y="11755"/>
                    <a:pt x="6578" y="11755"/>
                  </a:cubicBezTo>
                  <a:close/>
                  <a:moveTo>
                    <a:pt x="16235" y="11755"/>
                  </a:moveTo>
                  <a:cubicBezTo>
                    <a:pt x="15731" y="11755"/>
                    <a:pt x="15677" y="11767"/>
                    <a:pt x="15677" y="11896"/>
                  </a:cubicBezTo>
                  <a:cubicBezTo>
                    <a:pt x="15677" y="12002"/>
                    <a:pt x="15722" y="12045"/>
                    <a:pt x="15859" y="12064"/>
                  </a:cubicBezTo>
                  <a:lnTo>
                    <a:pt x="16041" y="12087"/>
                  </a:lnTo>
                  <a:lnTo>
                    <a:pt x="16081" y="12727"/>
                  </a:lnTo>
                  <a:cubicBezTo>
                    <a:pt x="16130" y="13515"/>
                    <a:pt x="16087" y="15054"/>
                    <a:pt x="16013" y="15201"/>
                  </a:cubicBezTo>
                  <a:cubicBezTo>
                    <a:pt x="15982" y="15261"/>
                    <a:pt x="15905" y="15308"/>
                    <a:pt x="15842" y="15308"/>
                  </a:cubicBezTo>
                  <a:cubicBezTo>
                    <a:pt x="15772" y="15308"/>
                    <a:pt x="15725" y="15357"/>
                    <a:pt x="15725" y="15430"/>
                  </a:cubicBezTo>
                  <a:cubicBezTo>
                    <a:pt x="15725" y="15529"/>
                    <a:pt x="15818" y="15551"/>
                    <a:pt x="16261" y="15551"/>
                  </a:cubicBezTo>
                  <a:cubicBezTo>
                    <a:pt x="16703" y="15551"/>
                    <a:pt x="16793" y="15529"/>
                    <a:pt x="16793" y="15430"/>
                  </a:cubicBezTo>
                  <a:cubicBezTo>
                    <a:pt x="16793" y="15364"/>
                    <a:pt x="16754" y="15308"/>
                    <a:pt x="16705" y="15308"/>
                  </a:cubicBezTo>
                  <a:cubicBezTo>
                    <a:pt x="16656" y="15308"/>
                    <a:pt x="16579" y="15245"/>
                    <a:pt x="16534" y="15164"/>
                  </a:cubicBezTo>
                  <a:cubicBezTo>
                    <a:pt x="16463" y="15035"/>
                    <a:pt x="16454" y="14831"/>
                    <a:pt x="16466" y="13553"/>
                  </a:cubicBezTo>
                  <a:lnTo>
                    <a:pt x="16480" y="12087"/>
                  </a:lnTo>
                  <a:lnTo>
                    <a:pt x="16636" y="12064"/>
                  </a:lnTo>
                  <a:cubicBezTo>
                    <a:pt x="16750" y="12046"/>
                    <a:pt x="16793" y="11997"/>
                    <a:pt x="16793" y="11896"/>
                  </a:cubicBezTo>
                  <a:cubicBezTo>
                    <a:pt x="16793" y="11768"/>
                    <a:pt x="16738" y="11755"/>
                    <a:pt x="16235" y="11755"/>
                  </a:cubicBezTo>
                  <a:close/>
                  <a:moveTo>
                    <a:pt x="12587" y="11975"/>
                  </a:moveTo>
                  <a:cubicBezTo>
                    <a:pt x="12779" y="11952"/>
                    <a:pt x="13062" y="12123"/>
                    <a:pt x="13171" y="12376"/>
                  </a:cubicBezTo>
                  <a:cubicBezTo>
                    <a:pt x="13348" y="12790"/>
                    <a:pt x="13208" y="13384"/>
                    <a:pt x="12880" y="13609"/>
                  </a:cubicBezTo>
                  <a:cubicBezTo>
                    <a:pt x="12711" y="13725"/>
                    <a:pt x="12465" y="13754"/>
                    <a:pt x="12410" y="13665"/>
                  </a:cubicBezTo>
                  <a:cubicBezTo>
                    <a:pt x="12352" y="13569"/>
                    <a:pt x="12374" y="12165"/>
                    <a:pt x="12436" y="12064"/>
                  </a:cubicBezTo>
                  <a:cubicBezTo>
                    <a:pt x="12470" y="12009"/>
                    <a:pt x="12523" y="11982"/>
                    <a:pt x="12587" y="11975"/>
                  </a:cubicBezTo>
                  <a:close/>
                  <a:moveTo>
                    <a:pt x="3824" y="12498"/>
                  </a:moveTo>
                  <a:cubicBezTo>
                    <a:pt x="3852" y="12470"/>
                    <a:pt x="4096" y="12893"/>
                    <a:pt x="4366" y="13441"/>
                  </a:cubicBezTo>
                  <a:cubicBezTo>
                    <a:pt x="4658" y="14034"/>
                    <a:pt x="4830" y="14451"/>
                    <a:pt x="4793" y="14468"/>
                  </a:cubicBezTo>
                  <a:cubicBezTo>
                    <a:pt x="4759" y="14484"/>
                    <a:pt x="4642" y="14535"/>
                    <a:pt x="4531" y="14585"/>
                  </a:cubicBezTo>
                  <a:cubicBezTo>
                    <a:pt x="4389" y="14648"/>
                    <a:pt x="4282" y="14774"/>
                    <a:pt x="4175" y="14996"/>
                  </a:cubicBezTo>
                  <a:cubicBezTo>
                    <a:pt x="4010" y="15337"/>
                    <a:pt x="3970" y="15364"/>
                    <a:pt x="3893" y="15210"/>
                  </a:cubicBezTo>
                  <a:cubicBezTo>
                    <a:pt x="3823" y="15070"/>
                    <a:pt x="3760" y="12563"/>
                    <a:pt x="3824" y="12498"/>
                  </a:cubicBezTo>
                  <a:close/>
                  <a:moveTo>
                    <a:pt x="3118" y="16027"/>
                  </a:moveTo>
                  <a:cubicBezTo>
                    <a:pt x="2855" y="16028"/>
                    <a:pt x="2654" y="16265"/>
                    <a:pt x="2506" y="16751"/>
                  </a:cubicBezTo>
                  <a:cubicBezTo>
                    <a:pt x="2334" y="17315"/>
                    <a:pt x="2334" y="17790"/>
                    <a:pt x="2503" y="18068"/>
                  </a:cubicBezTo>
                  <a:cubicBezTo>
                    <a:pt x="2812" y="18574"/>
                    <a:pt x="3340" y="17840"/>
                    <a:pt x="3429" y="16784"/>
                  </a:cubicBezTo>
                  <a:cubicBezTo>
                    <a:pt x="3470" y="16286"/>
                    <a:pt x="3365" y="16027"/>
                    <a:pt x="3118" y="16027"/>
                  </a:cubicBezTo>
                  <a:close/>
                  <a:moveTo>
                    <a:pt x="3107" y="16219"/>
                  </a:moveTo>
                  <a:cubicBezTo>
                    <a:pt x="3148" y="16210"/>
                    <a:pt x="3187" y="16222"/>
                    <a:pt x="3226" y="16251"/>
                  </a:cubicBezTo>
                  <a:cubicBezTo>
                    <a:pt x="3294" y="16302"/>
                    <a:pt x="3349" y="16408"/>
                    <a:pt x="3349" y="16489"/>
                  </a:cubicBezTo>
                  <a:cubicBezTo>
                    <a:pt x="3349" y="16739"/>
                    <a:pt x="3060" y="17601"/>
                    <a:pt x="2905" y="17815"/>
                  </a:cubicBezTo>
                  <a:cubicBezTo>
                    <a:pt x="2493" y="18383"/>
                    <a:pt x="2335" y="17694"/>
                    <a:pt x="2683" y="16854"/>
                  </a:cubicBezTo>
                  <a:cubicBezTo>
                    <a:pt x="2850" y="16449"/>
                    <a:pt x="2984" y="16246"/>
                    <a:pt x="3107" y="16219"/>
                  </a:cubicBezTo>
                  <a:close/>
                  <a:moveTo>
                    <a:pt x="19336" y="16630"/>
                  </a:moveTo>
                  <a:cubicBezTo>
                    <a:pt x="19233" y="16643"/>
                    <a:pt x="18943" y="16936"/>
                    <a:pt x="18963" y="17031"/>
                  </a:cubicBezTo>
                  <a:cubicBezTo>
                    <a:pt x="18973" y="17079"/>
                    <a:pt x="18831" y="17669"/>
                    <a:pt x="18647" y="18343"/>
                  </a:cubicBezTo>
                  <a:cubicBezTo>
                    <a:pt x="18110" y="20311"/>
                    <a:pt x="18152" y="20200"/>
                    <a:pt x="17969" y="20229"/>
                  </a:cubicBezTo>
                  <a:cubicBezTo>
                    <a:pt x="17679" y="20275"/>
                    <a:pt x="17667" y="20220"/>
                    <a:pt x="17667" y="18618"/>
                  </a:cubicBezTo>
                  <a:cubicBezTo>
                    <a:pt x="17667" y="17123"/>
                    <a:pt x="17686" y="16980"/>
                    <a:pt x="17872" y="16980"/>
                  </a:cubicBezTo>
                  <a:cubicBezTo>
                    <a:pt x="17920" y="16980"/>
                    <a:pt x="17958" y="16929"/>
                    <a:pt x="17958" y="16863"/>
                  </a:cubicBezTo>
                  <a:cubicBezTo>
                    <a:pt x="17958" y="16764"/>
                    <a:pt x="17867" y="16742"/>
                    <a:pt x="17425" y="16742"/>
                  </a:cubicBezTo>
                  <a:cubicBezTo>
                    <a:pt x="17015" y="16742"/>
                    <a:pt x="16893" y="16768"/>
                    <a:pt x="16893" y="16849"/>
                  </a:cubicBezTo>
                  <a:cubicBezTo>
                    <a:pt x="16893" y="16907"/>
                    <a:pt x="16972" y="16986"/>
                    <a:pt x="17072" y="17026"/>
                  </a:cubicBezTo>
                  <a:lnTo>
                    <a:pt x="17254" y="17101"/>
                  </a:lnTo>
                  <a:lnTo>
                    <a:pt x="17254" y="18651"/>
                  </a:lnTo>
                  <a:lnTo>
                    <a:pt x="17254" y="20201"/>
                  </a:lnTo>
                  <a:lnTo>
                    <a:pt x="17086" y="20243"/>
                  </a:lnTo>
                  <a:cubicBezTo>
                    <a:pt x="16976" y="20269"/>
                    <a:pt x="16912" y="20330"/>
                    <a:pt x="16901" y="20421"/>
                  </a:cubicBezTo>
                  <a:cubicBezTo>
                    <a:pt x="16886" y="20549"/>
                    <a:pt x="16954" y="20561"/>
                    <a:pt x="17787" y="20561"/>
                  </a:cubicBezTo>
                  <a:cubicBezTo>
                    <a:pt x="18656" y="20561"/>
                    <a:pt x="18687" y="20555"/>
                    <a:pt x="18687" y="20402"/>
                  </a:cubicBezTo>
                  <a:cubicBezTo>
                    <a:pt x="18687" y="20288"/>
                    <a:pt x="18654" y="20243"/>
                    <a:pt x="18573" y="20243"/>
                  </a:cubicBezTo>
                  <a:cubicBezTo>
                    <a:pt x="18511" y="20243"/>
                    <a:pt x="18446" y="20222"/>
                    <a:pt x="18430" y="20196"/>
                  </a:cubicBezTo>
                  <a:cubicBezTo>
                    <a:pt x="18400" y="20146"/>
                    <a:pt x="18576" y="19316"/>
                    <a:pt x="18653" y="19151"/>
                  </a:cubicBezTo>
                  <a:cubicBezTo>
                    <a:pt x="18683" y="19086"/>
                    <a:pt x="18833" y="19048"/>
                    <a:pt x="19083" y="19048"/>
                  </a:cubicBezTo>
                  <a:cubicBezTo>
                    <a:pt x="19512" y="19048"/>
                    <a:pt x="19480" y="19002"/>
                    <a:pt x="19635" y="19832"/>
                  </a:cubicBezTo>
                  <a:cubicBezTo>
                    <a:pt x="19696" y="20156"/>
                    <a:pt x="19694" y="20182"/>
                    <a:pt x="19607" y="20220"/>
                  </a:cubicBezTo>
                  <a:cubicBezTo>
                    <a:pt x="19555" y="20242"/>
                    <a:pt x="19513" y="20329"/>
                    <a:pt x="19513" y="20411"/>
                  </a:cubicBezTo>
                  <a:cubicBezTo>
                    <a:pt x="19513" y="20548"/>
                    <a:pt x="19554" y="20561"/>
                    <a:pt x="19997" y="20561"/>
                  </a:cubicBezTo>
                  <a:cubicBezTo>
                    <a:pt x="20444" y="20561"/>
                    <a:pt x="20484" y="20548"/>
                    <a:pt x="20484" y="20406"/>
                  </a:cubicBezTo>
                  <a:cubicBezTo>
                    <a:pt x="20484" y="20299"/>
                    <a:pt x="20445" y="20247"/>
                    <a:pt x="20356" y="20229"/>
                  </a:cubicBezTo>
                  <a:cubicBezTo>
                    <a:pt x="20285" y="20215"/>
                    <a:pt x="20186" y="20114"/>
                    <a:pt x="20136" y="20005"/>
                  </a:cubicBezTo>
                  <a:cubicBezTo>
                    <a:pt x="20087" y="19896"/>
                    <a:pt x="19901" y="19107"/>
                    <a:pt x="19723" y="18254"/>
                  </a:cubicBezTo>
                  <a:cubicBezTo>
                    <a:pt x="19546" y="17401"/>
                    <a:pt x="19386" y="16673"/>
                    <a:pt x="19367" y="16639"/>
                  </a:cubicBezTo>
                  <a:cubicBezTo>
                    <a:pt x="19362" y="16628"/>
                    <a:pt x="19351" y="16628"/>
                    <a:pt x="19336" y="16630"/>
                  </a:cubicBezTo>
                  <a:close/>
                  <a:moveTo>
                    <a:pt x="11841" y="16704"/>
                  </a:moveTo>
                  <a:cubicBezTo>
                    <a:pt x="11139" y="16701"/>
                    <a:pt x="10661" y="17333"/>
                    <a:pt x="10596" y="18352"/>
                  </a:cubicBezTo>
                  <a:cubicBezTo>
                    <a:pt x="10548" y="19123"/>
                    <a:pt x="10720" y="19877"/>
                    <a:pt x="11026" y="20229"/>
                  </a:cubicBezTo>
                  <a:cubicBezTo>
                    <a:pt x="11088" y="20300"/>
                    <a:pt x="11249" y="20426"/>
                    <a:pt x="11382" y="20505"/>
                  </a:cubicBezTo>
                  <a:cubicBezTo>
                    <a:pt x="11673" y="20676"/>
                    <a:pt x="12137" y="20643"/>
                    <a:pt x="12484" y="20430"/>
                  </a:cubicBezTo>
                  <a:lnTo>
                    <a:pt x="12712" y="20290"/>
                  </a:lnTo>
                  <a:lnTo>
                    <a:pt x="12726" y="19772"/>
                  </a:lnTo>
                  <a:cubicBezTo>
                    <a:pt x="12739" y="19300"/>
                    <a:pt x="12753" y="19248"/>
                    <a:pt x="12852" y="19225"/>
                  </a:cubicBezTo>
                  <a:cubicBezTo>
                    <a:pt x="12912" y="19211"/>
                    <a:pt x="12960" y="19148"/>
                    <a:pt x="12960" y="19085"/>
                  </a:cubicBezTo>
                  <a:cubicBezTo>
                    <a:pt x="12960" y="18994"/>
                    <a:pt x="12860" y="18969"/>
                    <a:pt x="12450" y="18969"/>
                  </a:cubicBezTo>
                  <a:cubicBezTo>
                    <a:pt x="12030" y="18969"/>
                    <a:pt x="11941" y="18991"/>
                    <a:pt x="11941" y="19090"/>
                  </a:cubicBezTo>
                  <a:cubicBezTo>
                    <a:pt x="11941" y="19168"/>
                    <a:pt x="11989" y="19207"/>
                    <a:pt x="12077" y="19207"/>
                  </a:cubicBezTo>
                  <a:cubicBezTo>
                    <a:pt x="12261" y="19207"/>
                    <a:pt x="12328" y="19343"/>
                    <a:pt x="12328" y="19697"/>
                  </a:cubicBezTo>
                  <a:cubicBezTo>
                    <a:pt x="12328" y="20086"/>
                    <a:pt x="12155" y="20323"/>
                    <a:pt x="11872" y="20322"/>
                  </a:cubicBezTo>
                  <a:cubicBezTo>
                    <a:pt x="11402" y="20322"/>
                    <a:pt x="11018" y="19527"/>
                    <a:pt x="11018" y="18558"/>
                  </a:cubicBezTo>
                  <a:cubicBezTo>
                    <a:pt x="11018" y="17604"/>
                    <a:pt x="11494" y="16783"/>
                    <a:pt x="11949" y="16947"/>
                  </a:cubicBezTo>
                  <a:cubicBezTo>
                    <a:pt x="12112" y="17006"/>
                    <a:pt x="12521" y="17570"/>
                    <a:pt x="12521" y="17736"/>
                  </a:cubicBezTo>
                  <a:cubicBezTo>
                    <a:pt x="12521" y="17877"/>
                    <a:pt x="12638" y="18016"/>
                    <a:pt x="12701" y="17951"/>
                  </a:cubicBezTo>
                  <a:cubicBezTo>
                    <a:pt x="12738" y="17912"/>
                    <a:pt x="12740" y="17737"/>
                    <a:pt x="12707" y="17358"/>
                  </a:cubicBezTo>
                  <a:cubicBezTo>
                    <a:pt x="12662" y="16850"/>
                    <a:pt x="12615" y="16720"/>
                    <a:pt x="12547" y="16900"/>
                  </a:cubicBezTo>
                  <a:cubicBezTo>
                    <a:pt x="12529" y="16950"/>
                    <a:pt x="12458" y="16930"/>
                    <a:pt x="12362" y="16844"/>
                  </a:cubicBezTo>
                  <a:cubicBezTo>
                    <a:pt x="12255" y="16749"/>
                    <a:pt x="12095" y="16705"/>
                    <a:pt x="11841" y="16704"/>
                  </a:cubicBezTo>
                  <a:close/>
                  <a:moveTo>
                    <a:pt x="7814" y="16742"/>
                  </a:moveTo>
                  <a:cubicBezTo>
                    <a:pt x="7404" y="16742"/>
                    <a:pt x="7282" y="16768"/>
                    <a:pt x="7282" y="16849"/>
                  </a:cubicBezTo>
                  <a:cubicBezTo>
                    <a:pt x="7282" y="16907"/>
                    <a:pt x="7364" y="16986"/>
                    <a:pt x="7464" y="17026"/>
                  </a:cubicBezTo>
                  <a:lnTo>
                    <a:pt x="7646" y="17101"/>
                  </a:lnTo>
                  <a:lnTo>
                    <a:pt x="7646" y="18651"/>
                  </a:lnTo>
                  <a:lnTo>
                    <a:pt x="7646" y="20201"/>
                  </a:lnTo>
                  <a:lnTo>
                    <a:pt x="7475" y="20243"/>
                  </a:lnTo>
                  <a:cubicBezTo>
                    <a:pt x="7365" y="20269"/>
                    <a:pt x="7301" y="20330"/>
                    <a:pt x="7290" y="20421"/>
                  </a:cubicBezTo>
                  <a:cubicBezTo>
                    <a:pt x="7275" y="20547"/>
                    <a:pt x="7325" y="20561"/>
                    <a:pt x="7834" y="20561"/>
                  </a:cubicBezTo>
                  <a:cubicBezTo>
                    <a:pt x="8363" y="20561"/>
                    <a:pt x="8398" y="20552"/>
                    <a:pt x="8398" y="20402"/>
                  </a:cubicBezTo>
                  <a:cubicBezTo>
                    <a:pt x="8398" y="20289"/>
                    <a:pt x="8363" y="20243"/>
                    <a:pt x="8284" y="20243"/>
                  </a:cubicBezTo>
                  <a:cubicBezTo>
                    <a:pt x="8071" y="20243"/>
                    <a:pt x="8056" y="20138"/>
                    <a:pt x="8056" y="18614"/>
                  </a:cubicBezTo>
                  <a:cubicBezTo>
                    <a:pt x="8056" y="17124"/>
                    <a:pt x="8075" y="16980"/>
                    <a:pt x="8261" y="16980"/>
                  </a:cubicBezTo>
                  <a:cubicBezTo>
                    <a:pt x="8309" y="16980"/>
                    <a:pt x="8350" y="16929"/>
                    <a:pt x="8350" y="16863"/>
                  </a:cubicBezTo>
                  <a:cubicBezTo>
                    <a:pt x="8350" y="16764"/>
                    <a:pt x="8256" y="16742"/>
                    <a:pt x="7814" y="16742"/>
                  </a:cubicBezTo>
                  <a:close/>
                  <a:moveTo>
                    <a:pt x="9161" y="16742"/>
                  </a:moveTo>
                  <a:cubicBezTo>
                    <a:pt x="8643" y="16741"/>
                    <a:pt x="8543" y="16763"/>
                    <a:pt x="8543" y="16863"/>
                  </a:cubicBezTo>
                  <a:cubicBezTo>
                    <a:pt x="8543" y="16929"/>
                    <a:pt x="8573" y="16980"/>
                    <a:pt x="8612" y="16980"/>
                  </a:cubicBezTo>
                  <a:cubicBezTo>
                    <a:pt x="8650" y="16980"/>
                    <a:pt x="8718" y="17060"/>
                    <a:pt x="8760" y="17157"/>
                  </a:cubicBezTo>
                  <a:cubicBezTo>
                    <a:pt x="8820" y="17299"/>
                    <a:pt x="8834" y="17583"/>
                    <a:pt x="8834" y="18586"/>
                  </a:cubicBezTo>
                  <a:cubicBezTo>
                    <a:pt x="8834" y="19931"/>
                    <a:pt x="8797" y="20243"/>
                    <a:pt x="8640" y="20243"/>
                  </a:cubicBezTo>
                  <a:cubicBezTo>
                    <a:pt x="8574" y="20243"/>
                    <a:pt x="8543" y="20295"/>
                    <a:pt x="8543" y="20402"/>
                  </a:cubicBezTo>
                  <a:cubicBezTo>
                    <a:pt x="8543" y="20550"/>
                    <a:pt x="8576" y="20561"/>
                    <a:pt x="9033" y="20561"/>
                  </a:cubicBezTo>
                  <a:cubicBezTo>
                    <a:pt x="9472" y="20561"/>
                    <a:pt x="9517" y="20550"/>
                    <a:pt x="9503" y="20425"/>
                  </a:cubicBezTo>
                  <a:cubicBezTo>
                    <a:pt x="9493" y="20343"/>
                    <a:pt x="9429" y="20268"/>
                    <a:pt x="9343" y="20243"/>
                  </a:cubicBezTo>
                  <a:lnTo>
                    <a:pt x="9198" y="20201"/>
                  </a:lnTo>
                  <a:lnTo>
                    <a:pt x="9198" y="19566"/>
                  </a:lnTo>
                  <a:cubicBezTo>
                    <a:pt x="9198" y="18978"/>
                    <a:pt x="9205" y="18930"/>
                    <a:pt x="9301" y="18908"/>
                  </a:cubicBezTo>
                  <a:cubicBezTo>
                    <a:pt x="9452" y="18872"/>
                    <a:pt x="9634" y="19166"/>
                    <a:pt x="9899" y="19884"/>
                  </a:cubicBezTo>
                  <a:lnTo>
                    <a:pt x="10132" y="20523"/>
                  </a:lnTo>
                  <a:lnTo>
                    <a:pt x="10454" y="20547"/>
                  </a:lnTo>
                  <a:cubicBezTo>
                    <a:pt x="10750" y="20568"/>
                    <a:pt x="10776" y="20556"/>
                    <a:pt x="10776" y="20406"/>
                  </a:cubicBezTo>
                  <a:cubicBezTo>
                    <a:pt x="10776" y="20303"/>
                    <a:pt x="10743" y="20243"/>
                    <a:pt x="10688" y="20243"/>
                  </a:cubicBezTo>
                  <a:cubicBezTo>
                    <a:pt x="10597" y="20243"/>
                    <a:pt x="10407" y="19938"/>
                    <a:pt x="10058" y="19235"/>
                  </a:cubicBezTo>
                  <a:lnTo>
                    <a:pt x="9853" y="18824"/>
                  </a:lnTo>
                  <a:lnTo>
                    <a:pt x="10067" y="18623"/>
                  </a:lnTo>
                  <a:cubicBezTo>
                    <a:pt x="10579" y="18131"/>
                    <a:pt x="10519" y="17082"/>
                    <a:pt x="9967" y="16830"/>
                  </a:cubicBezTo>
                  <a:cubicBezTo>
                    <a:pt x="9864" y="16783"/>
                    <a:pt x="9502" y="16742"/>
                    <a:pt x="9161" y="16742"/>
                  </a:cubicBezTo>
                  <a:close/>
                  <a:moveTo>
                    <a:pt x="13421" y="16742"/>
                  </a:moveTo>
                  <a:cubicBezTo>
                    <a:pt x="12958" y="16742"/>
                    <a:pt x="12863" y="16764"/>
                    <a:pt x="12863" y="16863"/>
                  </a:cubicBezTo>
                  <a:cubicBezTo>
                    <a:pt x="12863" y="16935"/>
                    <a:pt x="12907" y="16980"/>
                    <a:pt x="12974" y="16980"/>
                  </a:cubicBezTo>
                  <a:cubicBezTo>
                    <a:pt x="13193" y="16980"/>
                    <a:pt x="13238" y="17130"/>
                    <a:pt x="13265" y="17937"/>
                  </a:cubicBezTo>
                  <a:cubicBezTo>
                    <a:pt x="13278" y="18352"/>
                    <a:pt x="13273" y="19029"/>
                    <a:pt x="13256" y="19445"/>
                  </a:cubicBezTo>
                  <a:lnTo>
                    <a:pt x="13228" y="20201"/>
                  </a:lnTo>
                  <a:lnTo>
                    <a:pt x="13068" y="20229"/>
                  </a:lnTo>
                  <a:cubicBezTo>
                    <a:pt x="12950" y="20248"/>
                    <a:pt x="12912" y="20291"/>
                    <a:pt x="12912" y="20406"/>
                  </a:cubicBezTo>
                  <a:cubicBezTo>
                    <a:pt x="12912" y="20550"/>
                    <a:pt x="12948" y="20561"/>
                    <a:pt x="13444" y="20561"/>
                  </a:cubicBezTo>
                  <a:cubicBezTo>
                    <a:pt x="13946" y="20561"/>
                    <a:pt x="13979" y="20551"/>
                    <a:pt x="13979" y="20402"/>
                  </a:cubicBezTo>
                  <a:cubicBezTo>
                    <a:pt x="13979" y="20285"/>
                    <a:pt x="13947" y="20243"/>
                    <a:pt x="13857" y="20243"/>
                  </a:cubicBezTo>
                  <a:cubicBezTo>
                    <a:pt x="13678" y="20243"/>
                    <a:pt x="13652" y="20051"/>
                    <a:pt x="13649" y="18572"/>
                  </a:cubicBezTo>
                  <a:cubicBezTo>
                    <a:pt x="13647" y="17180"/>
                    <a:pt x="13677" y="16980"/>
                    <a:pt x="13888" y="16980"/>
                  </a:cubicBezTo>
                  <a:cubicBezTo>
                    <a:pt x="13938" y="16980"/>
                    <a:pt x="13979" y="16929"/>
                    <a:pt x="13979" y="16863"/>
                  </a:cubicBezTo>
                  <a:cubicBezTo>
                    <a:pt x="13979" y="16764"/>
                    <a:pt x="13885" y="16742"/>
                    <a:pt x="13421" y="16742"/>
                  </a:cubicBezTo>
                  <a:close/>
                  <a:moveTo>
                    <a:pt x="14526" y="16746"/>
                  </a:moveTo>
                  <a:cubicBezTo>
                    <a:pt x="14129" y="16742"/>
                    <a:pt x="14076" y="16837"/>
                    <a:pt x="14333" y="17101"/>
                  </a:cubicBezTo>
                  <a:lnTo>
                    <a:pt x="14489" y="17264"/>
                  </a:lnTo>
                  <a:lnTo>
                    <a:pt x="14501" y="18595"/>
                  </a:lnTo>
                  <a:cubicBezTo>
                    <a:pt x="14515" y="19991"/>
                    <a:pt x="14486" y="20243"/>
                    <a:pt x="14316" y="20243"/>
                  </a:cubicBezTo>
                  <a:cubicBezTo>
                    <a:pt x="14253" y="20243"/>
                    <a:pt x="14222" y="20297"/>
                    <a:pt x="14222" y="20402"/>
                  </a:cubicBezTo>
                  <a:cubicBezTo>
                    <a:pt x="14222" y="20547"/>
                    <a:pt x="14254" y="20561"/>
                    <a:pt x="14586" y="20561"/>
                  </a:cubicBezTo>
                  <a:cubicBezTo>
                    <a:pt x="14913" y="20561"/>
                    <a:pt x="14951" y="20545"/>
                    <a:pt x="14951" y="20406"/>
                  </a:cubicBezTo>
                  <a:cubicBezTo>
                    <a:pt x="14951" y="20308"/>
                    <a:pt x="14910" y="20245"/>
                    <a:pt x="14839" y="20229"/>
                  </a:cubicBezTo>
                  <a:cubicBezTo>
                    <a:pt x="14751" y="20208"/>
                    <a:pt x="14727" y="20137"/>
                    <a:pt x="14700" y="19846"/>
                  </a:cubicBezTo>
                  <a:cubicBezTo>
                    <a:pt x="14650" y="19300"/>
                    <a:pt x="14654" y="17634"/>
                    <a:pt x="14706" y="17582"/>
                  </a:cubicBezTo>
                  <a:cubicBezTo>
                    <a:pt x="14731" y="17557"/>
                    <a:pt x="14877" y="17796"/>
                    <a:pt x="15030" y="18114"/>
                  </a:cubicBezTo>
                  <a:cubicBezTo>
                    <a:pt x="15720" y="19542"/>
                    <a:pt x="16277" y="20565"/>
                    <a:pt x="16352" y="20542"/>
                  </a:cubicBezTo>
                  <a:cubicBezTo>
                    <a:pt x="16419" y="20521"/>
                    <a:pt x="16433" y="20296"/>
                    <a:pt x="16454" y="18810"/>
                  </a:cubicBezTo>
                  <a:cubicBezTo>
                    <a:pt x="16478" y="17131"/>
                    <a:pt x="16481" y="17099"/>
                    <a:pt x="16588" y="17022"/>
                  </a:cubicBezTo>
                  <a:cubicBezTo>
                    <a:pt x="16648" y="16979"/>
                    <a:pt x="16696" y="16897"/>
                    <a:pt x="16696" y="16840"/>
                  </a:cubicBezTo>
                  <a:cubicBezTo>
                    <a:pt x="16696" y="16761"/>
                    <a:pt x="16601" y="16743"/>
                    <a:pt x="16300" y="16760"/>
                  </a:cubicBezTo>
                  <a:cubicBezTo>
                    <a:pt x="15881" y="16785"/>
                    <a:pt x="15766" y="16899"/>
                    <a:pt x="16030" y="17026"/>
                  </a:cubicBezTo>
                  <a:cubicBezTo>
                    <a:pt x="16151" y="17085"/>
                    <a:pt x="16194" y="17157"/>
                    <a:pt x="16218" y="17339"/>
                  </a:cubicBezTo>
                  <a:cubicBezTo>
                    <a:pt x="16265" y="17704"/>
                    <a:pt x="16267" y="19355"/>
                    <a:pt x="16221" y="19403"/>
                  </a:cubicBezTo>
                  <a:cubicBezTo>
                    <a:pt x="16198" y="19426"/>
                    <a:pt x="15886" y="18836"/>
                    <a:pt x="15529" y="18096"/>
                  </a:cubicBezTo>
                  <a:lnTo>
                    <a:pt x="14877" y="16751"/>
                  </a:lnTo>
                  <a:lnTo>
                    <a:pt x="14526" y="16746"/>
                  </a:lnTo>
                  <a:close/>
                  <a:moveTo>
                    <a:pt x="9409" y="16994"/>
                  </a:moveTo>
                  <a:cubicBezTo>
                    <a:pt x="9745" y="16941"/>
                    <a:pt x="10047" y="17332"/>
                    <a:pt x="10047" y="17820"/>
                  </a:cubicBezTo>
                  <a:cubicBezTo>
                    <a:pt x="10047" y="18163"/>
                    <a:pt x="9851" y="18546"/>
                    <a:pt x="9620" y="18651"/>
                  </a:cubicBezTo>
                  <a:cubicBezTo>
                    <a:pt x="9379" y="18761"/>
                    <a:pt x="9273" y="18754"/>
                    <a:pt x="9244" y="18628"/>
                  </a:cubicBezTo>
                  <a:cubicBezTo>
                    <a:pt x="9230" y="18570"/>
                    <a:pt x="9225" y="18186"/>
                    <a:pt x="9232" y="17773"/>
                  </a:cubicBezTo>
                  <a:lnTo>
                    <a:pt x="9247" y="17022"/>
                  </a:lnTo>
                  <a:lnTo>
                    <a:pt x="9409" y="16994"/>
                  </a:lnTo>
                  <a:close/>
                  <a:moveTo>
                    <a:pt x="19108" y="17414"/>
                  </a:moveTo>
                  <a:cubicBezTo>
                    <a:pt x="19119" y="17421"/>
                    <a:pt x="19128" y="17441"/>
                    <a:pt x="19142" y="17465"/>
                  </a:cubicBezTo>
                  <a:cubicBezTo>
                    <a:pt x="19231" y="17620"/>
                    <a:pt x="19432" y="18628"/>
                    <a:pt x="19393" y="18730"/>
                  </a:cubicBezTo>
                  <a:cubicBezTo>
                    <a:pt x="19360" y="18817"/>
                    <a:pt x="18822" y="18845"/>
                    <a:pt x="18772" y="18763"/>
                  </a:cubicBezTo>
                  <a:cubicBezTo>
                    <a:pt x="18745" y="18719"/>
                    <a:pt x="18807" y="18415"/>
                    <a:pt x="19003" y="17647"/>
                  </a:cubicBezTo>
                  <a:cubicBezTo>
                    <a:pt x="19052" y="17456"/>
                    <a:pt x="19076" y="17392"/>
                    <a:pt x="19108" y="17414"/>
                  </a:cubicBezTo>
                  <a:close/>
                </a:path>
              </a:pathLst>
            </a:custGeom>
            <a:noFill/>
            <a:ln>
              <a:noFill/>
            </a:ln>
          </p:spPr>
        </p:pic>
        <p:pic>
          <p:nvPicPr>
            <p:cNvPr descr="Arctic_Centre_logo.png" id="380" name="Google Shape;380;p72"/>
            <p:cNvPicPr preferRelativeResize="0"/>
            <p:nvPr/>
          </p:nvPicPr>
          <p:blipFill rotWithShape="1">
            <a:blip r:embed="rId15">
              <a:alphaModFix/>
            </a:blip>
            <a:srcRect b="5864" l="1854" r="0" t="0"/>
            <a:stretch/>
          </p:blipFill>
          <p:spPr>
            <a:xfrm>
              <a:off x="0" y="134143"/>
              <a:ext cx="6531091" cy="1757339"/>
            </a:xfrm>
            <a:prstGeom prst="rect">
              <a:avLst/>
            </a:prstGeom>
            <a:noFill/>
            <a:ln>
              <a:noFill/>
            </a:ln>
          </p:spPr>
        </p:pic>
      </p:grpSp>
      <p:pic>
        <p:nvPicPr>
          <p:cNvPr descr="University_of_Tromsø.png" id="381" name="Google Shape;381;p72"/>
          <p:cNvPicPr preferRelativeResize="0"/>
          <p:nvPr/>
        </p:nvPicPr>
        <p:blipFill rotWithShape="1">
          <a:blip r:embed="rId16">
            <a:alphaModFix/>
          </a:blip>
          <a:srcRect b="0" l="0" r="0" t="0"/>
          <a:stretch/>
        </p:blipFill>
        <p:spPr>
          <a:xfrm>
            <a:off x="185462" y="3284817"/>
            <a:ext cx="1133277" cy="1112031"/>
          </a:xfrm>
          <a:prstGeom prst="rect">
            <a:avLst/>
          </a:prstGeom>
          <a:noFill/>
          <a:ln>
            <a:noFill/>
          </a:ln>
        </p:spPr>
      </p:pic>
      <p:pic>
        <p:nvPicPr>
          <p:cNvPr descr="Sitka_Sound_Science_CenterZ.pdf" id="382" name="Google Shape;382;p72"/>
          <p:cNvPicPr preferRelativeResize="0"/>
          <p:nvPr/>
        </p:nvPicPr>
        <p:blipFill rotWithShape="1">
          <a:blip r:embed="rId17">
            <a:alphaModFix/>
          </a:blip>
          <a:srcRect b="0" l="0" r="0" t="0"/>
          <a:stretch/>
        </p:blipFill>
        <p:spPr>
          <a:xfrm>
            <a:off x="9039356" y="3250933"/>
            <a:ext cx="928767" cy="1145914"/>
          </a:xfrm>
          <a:prstGeom prst="rect">
            <a:avLst/>
          </a:prstGeom>
          <a:noFill/>
          <a:ln>
            <a:noFill/>
          </a:ln>
        </p:spPr>
      </p:pic>
      <p:grpSp>
        <p:nvGrpSpPr>
          <p:cNvPr id="383" name="Google Shape;383;p72"/>
          <p:cNvGrpSpPr/>
          <p:nvPr/>
        </p:nvGrpSpPr>
        <p:grpSpPr>
          <a:xfrm>
            <a:off x="7408041" y="3330086"/>
            <a:ext cx="866205" cy="1142960"/>
            <a:chOff x="0" y="0"/>
            <a:chExt cx="1732410" cy="2285920"/>
          </a:xfrm>
        </p:grpSpPr>
        <p:pic>
          <p:nvPicPr>
            <p:cNvPr descr="UIC-Science-blue-horiz-logo-reversed-withblueZ.png" id="384" name="Google Shape;384;p72"/>
            <p:cNvPicPr preferRelativeResize="0"/>
            <p:nvPr/>
          </p:nvPicPr>
          <p:blipFill rotWithShape="1">
            <a:blip r:embed="rId18">
              <a:alphaModFix/>
            </a:blip>
            <a:srcRect b="0" l="0" r="49192" t="0"/>
            <a:stretch/>
          </p:blipFill>
          <p:spPr>
            <a:xfrm>
              <a:off x="0" y="0"/>
              <a:ext cx="1732410" cy="1301412"/>
            </a:xfrm>
            <a:prstGeom prst="rect">
              <a:avLst/>
            </a:prstGeom>
            <a:noFill/>
            <a:ln>
              <a:noFill/>
            </a:ln>
          </p:spPr>
        </p:pic>
        <p:pic>
          <p:nvPicPr>
            <p:cNvPr descr="UIC-Science-blue-horiz-logo-reversed-withblueZ.png" id="385" name="Google Shape;385;p72"/>
            <p:cNvPicPr preferRelativeResize="0"/>
            <p:nvPr/>
          </p:nvPicPr>
          <p:blipFill rotWithShape="1">
            <a:blip r:embed="rId18">
              <a:alphaModFix/>
            </a:blip>
            <a:srcRect b="0" l="50487" r="0" t="0"/>
            <a:stretch/>
          </p:blipFill>
          <p:spPr>
            <a:xfrm>
              <a:off x="172965" y="1217140"/>
              <a:ext cx="1386489" cy="1068780"/>
            </a:xfrm>
            <a:prstGeom prst="rect">
              <a:avLst/>
            </a:prstGeom>
            <a:noFill/>
            <a:ln>
              <a:noFill/>
            </a:ln>
          </p:spPr>
        </p:pic>
      </p:grpSp>
      <p:cxnSp>
        <p:nvCxnSpPr>
          <p:cNvPr id="386" name="Google Shape;386;p72"/>
          <p:cNvCxnSpPr/>
          <p:nvPr/>
        </p:nvCxnSpPr>
        <p:spPr>
          <a:xfrm>
            <a:off x="3268746" y="737158"/>
            <a:ext cx="5654400" cy="0"/>
          </a:xfrm>
          <a:prstGeom prst="straightConnector1">
            <a:avLst/>
          </a:prstGeom>
          <a:noFill/>
          <a:ln cap="flat" cmpd="sng" w="38100">
            <a:solidFill>
              <a:srgbClr val="FFFFFF"/>
            </a:solidFill>
            <a:prstDash val="solid"/>
            <a:miter lim="400000"/>
            <a:headEnd len="sm" w="sm" type="none"/>
            <a:tailEnd len="sm" w="sm" type="none"/>
          </a:ln>
        </p:spPr>
      </p:cxnSp>
      <p:pic>
        <p:nvPicPr>
          <p:cNvPr descr="TAM-PrimaryMarkA.pdf" id="387" name="Google Shape;387;p72"/>
          <p:cNvPicPr preferRelativeResize="0"/>
          <p:nvPr/>
        </p:nvPicPr>
        <p:blipFill rotWithShape="1">
          <a:blip r:embed="rId19">
            <a:alphaModFix/>
          </a:blip>
          <a:srcRect b="0" l="0" r="2410" t="0"/>
          <a:stretch/>
        </p:blipFill>
        <p:spPr>
          <a:xfrm>
            <a:off x="9116124" y="1345332"/>
            <a:ext cx="2543501" cy="617729"/>
          </a:xfrm>
          <a:prstGeom prst="rect">
            <a:avLst/>
          </a:prstGeom>
          <a:noFill/>
          <a:ln>
            <a:noFill/>
          </a:ln>
        </p:spPr>
      </p:pic>
      <p:pic>
        <p:nvPicPr>
          <p:cNvPr descr="UAA_GreenGold_monogram.pdf" id="388" name="Google Shape;388;p72"/>
          <p:cNvPicPr preferRelativeResize="0"/>
          <p:nvPr/>
        </p:nvPicPr>
        <p:blipFill rotWithShape="1">
          <a:blip r:embed="rId20">
            <a:alphaModFix/>
          </a:blip>
          <a:srcRect b="7612" l="3967" r="3967" t="7612"/>
          <a:stretch/>
        </p:blipFill>
        <p:spPr>
          <a:xfrm>
            <a:off x="6947426" y="4855462"/>
            <a:ext cx="1445001" cy="584200"/>
          </a:xfrm>
          <a:prstGeom prst="rect">
            <a:avLst/>
          </a:prstGeom>
          <a:noFill/>
          <a:ln>
            <a:noFill/>
          </a:ln>
        </p:spPr>
      </p:pic>
      <p:pic>
        <p:nvPicPr>
          <p:cNvPr descr="aoos logo - edited transparent.png" id="389" name="Google Shape;389;p72"/>
          <p:cNvPicPr preferRelativeResize="0"/>
          <p:nvPr/>
        </p:nvPicPr>
        <p:blipFill rotWithShape="1">
          <a:blip r:embed="rId21">
            <a:alphaModFix/>
          </a:blip>
          <a:srcRect b="0" l="0" r="0" t="0"/>
          <a:stretch/>
        </p:blipFill>
        <p:spPr>
          <a:xfrm>
            <a:off x="522580" y="4842356"/>
            <a:ext cx="1616794" cy="584194"/>
          </a:xfrm>
          <a:prstGeom prst="rect">
            <a:avLst/>
          </a:prstGeom>
          <a:noFill/>
          <a:ln>
            <a:noFill/>
          </a:ln>
        </p:spPr>
      </p:pic>
      <p:pic>
        <p:nvPicPr>
          <p:cNvPr id="390" name="Google Shape;390;p72"/>
          <p:cNvPicPr preferRelativeResize="0"/>
          <p:nvPr/>
        </p:nvPicPr>
        <p:blipFill rotWithShape="1">
          <a:blip r:embed="rId22">
            <a:alphaModFix/>
          </a:blip>
          <a:srcRect b="0" l="0" r="0" t="0"/>
          <a:stretch/>
        </p:blipFill>
        <p:spPr>
          <a:xfrm>
            <a:off x="9483169" y="6061766"/>
            <a:ext cx="2476500" cy="450850"/>
          </a:xfrm>
          <a:prstGeom prst="rect">
            <a:avLst/>
          </a:prstGeom>
          <a:noFill/>
          <a:ln>
            <a:noFill/>
          </a:ln>
        </p:spPr>
      </p:pic>
      <p:pic>
        <p:nvPicPr>
          <p:cNvPr id="391" name="Google Shape;391;p72"/>
          <p:cNvPicPr preferRelativeResize="0"/>
          <p:nvPr/>
        </p:nvPicPr>
        <p:blipFill>
          <a:blip r:embed="rId23">
            <a:alphaModFix/>
          </a:blip>
          <a:stretch>
            <a:fillRect/>
          </a:stretch>
        </p:blipFill>
        <p:spPr>
          <a:xfrm>
            <a:off x="9045227" y="4642137"/>
            <a:ext cx="1241637" cy="945750"/>
          </a:xfrm>
          <a:prstGeom prst="rect">
            <a:avLst/>
          </a:prstGeom>
          <a:noFill/>
          <a:ln>
            <a:noFill/>
          </a:ln>
        </p:spPr>
      </p:pic>
      <p:pic>
        <p:nvPicPr>
          <p:cNvPr id="392" name="Google Shape;392;p72"/>
          <p:cNvPicPr preferRelativeResize="0"/>
          <p:nvPr/>
        </p:nvPicPr>
        <p:blipFill>
          <a:blip r:embed="rId24">
            <a:alphaModFix/>
          </a:blip>
          <a:stretch>
            <a:fillRect/>
          </a:stretch>
        </p:blipFill>
        <p:spPr>
          <a:xfrm>
            <a:off x="10787275" y="4542048"/>
            <a:ext cx="1145925" cy="1145925"/>
          </a:xfrm>
          <a:prstGeom prst="rect">
            <a:avLst/>
          </a:prstGeom>
          <a:noFill/>
          <a:ln>
            <a:noFill/>
          </a:ln>
        </p:spPr>
      </p:pic>
      <p:pic>
        <p:nvPicPr>
          <p:cNvPr id="393" name="Google Shape;393;p72"/>
          <p:cNvPicPr preferRelativeResize="0"/>
          <p:nvPr/>
        </p:nvPicPr>
        <p:blipFill>
          <a:blip r:embed="rId25">
            <a:alphaModFix/>
          </a:blip>
          <a:stretch>
            <a:fillRect/>
          </a:stretch>
        </p:blipFill>
        <p:spPr>
          <a:xfrm>
            <a:off x="10457276" y="3558265"/>
            <a:ext cx="1577298" cy="968085"/>
          </a:xfrm>
          <a:prstGeom prst="rect">
            <a:avLst/>
          </a:prstGeom>
          <a:noFill/>
          <a:ln>
            <a:noFill/>
          </a:ln>
        </p:spPr>
      </p:pic>
      <p:pic>
        <p:nvPicPr>
          <p:cNvPr id="394" name="Google Shape;394;p72"/>
          <p:cNvPicPr preferRelativeResize="0"/>
          <p:nvPr/>
        </p:nvPicPr>
        <p:blipFill>
          <a:blip r:embed="rId26">
            <a:alphaModFix/>
          </a:blip>
          <a:stretch>
            <a:fillRect/>
          </a:stretch>
        </p:blipFill>
        <p:spPr>
          <a:xfrm>
            <a:off x="2618375" y="4505700"/>
            <a:ext cx="1133302" cy="1133302"/>
          </a:xfrm>
          <a:prstGeom prst="rect">
            <a:avLst/>
          </a:prstGeom>
          <a:noFill/>
          <a:ln>
            <a:noFill/>
          </a:ln>
        </p:spPr>
      </p:pic>
      <p:pic>
        <p:nvPicPr>
          <p:cNvPr id="395" name="Google Shape;395;p72"/>
          <p:cNvPicPr preferRelativeResize="0"/>
          <p:nvPr/>
        </p:nvPicPr>
        <p:blipFill>
          <a:blip r:embed="rId27">
            <a:alphaModFix/>
          </a:blip>
          <a:stretch>
            <a:fillRect/>
          </a:stretch>
        </p:blipFill>
        <p:spPr>
          <a:xfrm>
            <a:off x="3796447" y="3465670"/>
            <a:ext cx="928775" cy="928796"/>
          </a:xfrm>
          <a:prstGeom prst="rect">
            <a:avLst/>
          </a:prstGeom>
          <a:noFill/>
          <a:ln>
            <a:noFill/>
          </a:ln>
        </p:spPr>
      </p:pic>
      <p:pic>
        <p:nvPicPr>
          <p:cNvPr id="396" name="Google Shape;396;p72"/>
          <p:cNvPicPr preferRelativeResize="0"/>
          <p:nvPr/>
        </p:nvPicPr>
        <p:blipFill>
          <a:blip r:embed="rId28">
            <a:alphaModFix/>
          </a:blip>
          <a:stretch>
            <a:fillRect/>
          </a:stretch>
        </p:blipFill>
        <p:spPr>
          <a:xfrm>
            <a:off x="5554488" y="3386568"/>
            <a:ext cx="1035850" cy="1029932"/>
          </a:xfrm>
          <a:prstGeom prst="rect">
            <a:avLst/>
          </a:prstGeom>
          <a:noFill/>
          <a:ln>
            <a:noFill/>
          </a:ln>
        </p:spPr>
      </p:pic>
      <p:pic>
        <p:nvPicPr>
          <p:cNvPr id="397" name="Google Shape;397;p72"/>
          <p:cNvPicPr preferRelativeResize="0"/>
          <p:nvPr/>
        </p:nvPicPr>
        <p:blipFill>
          <a:blip r:embed="rId29">
            <a:alphaModFix/>
          </a:blip>
          <a:stretch>
            <a:fillRect/>
          </a:stretch>
        </p:blipFill>
        <p:spPr>
          <a:xfrm>
            <a:off x="4671450" y="1985925"/>
            <a:ext cx="1349050" cy="1349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1" name="Shape 401"/>
        <p:cNvGrpSpPr/>
        <p:nvPr/>
      </p:nvGrpSpPr>
      <p:grpSpPr>
        <a:xfrm>
          <a:off x="0" y="0"/>
          <a:ext cx="0" cy="0"/>
          <a:chOff x="0" y="0"/>
          <a:chExt cx="0" cy="0"/>
        </a:xfrm>
      </p:grpSpPr>
      <p:sp>
        <p:nvSpPr>
          <p:cNvPr id="402" name="Google Shape;402;p73"/>
          <p:cNvSpPr txBox="1"/>
          <p:nvPr/>
        </p:nvSpPr>
        <p:spPr>
          <a:xfrm>
            <a:off x="28" y="114925"/>
            <a:ext cx="12192000" cy="699000"/>
          </a:xfrm>
          <a:prstGeom prst="rect">
            <a:avLst/>
          </a:prstGeom>
          <a:noFill/>
          <a:ln>
            <a:noFill/>
          </a:ln>
          <a:effectLst>
            <a:outerShdw blurRad="381000" rotWithShape="0" dir="5400000" dist="25400">
              <a:srgbClr val="000000">
                <a:alpha val="4353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150"/>
              <a:buFont typeface="Oswald Medium"/>
              <a:buNone/>
            </a:pPr>
            <a:r>
              <a:rPr lang="en" sz="4150" cap="small">
                <a:solidFill>
                  <a:srgbClr val="FFFFFF"/>
                </a:solidFill>
                <a:latin typeface="Oswald Medium"/>
                <a:ea typeface="Oswald Medium"/>
                <a:cs typeface="Oswald Medium"/>
                <a:sym typeface="Oswald Medium"/>
              </a:rPr>
              <a:t> ARCUS </a:t>
            </a:r>
            <a:r>
              <a:rPr b="0" i="0" lang="en" sz="4150" u="none" cap="small" strike="noStrike">
                <a:solidFill>
                  <a:srgbClr val="FFFFFF"/>
                </a:solidFill>
                <a:latin typeface="Oswald Medium"/>
                <a:ea typeface="Oswald Medium"/>
                <a:cs typeface="Oswald Medium"/>
                <a:sym typeface="Oswald Medium"/>
              </a:rPr>
              <a:t>Institutional </a:t>
            </a:r>
            <a:r>
              <a:rPr lang="en" sz="4150" cap="small">
                <a:solidFill>
                  <a:srgbClr val="FFFFFF"/>
                </a:solidFill>
                <a:latin typeface="Oswald Medium"/>
                <a:ea typeface="Oswald Medium"/>
                <a:cs typeface="Oswald Medium"/>
                <a:sym typeface="Oswald Medium"/>
              </a:rPr>
              <a:t>Partners</a:t>
            </a:r>
            <a:endParaRPr/>
          </a:p>
        </p:txBody>
      </p:sp>
      <p:cxnSp>
        <p:nvCxnSpPr>
          <p:cNvPr id="403" name="Google Shape;403;p73"/>
          <p:cNvCxnSpPr/>
          <p:nvPr/>
        </p:nvCxnSpPr>
        <p:spPr>
          <a:xfrm>
            <a:off x="3285150" y="963350"/>
            <a:ext cx="5788500" cy="0"/>
          </a:xfrm>
          <a:prstGeom prst="straightConnector1">
            <a:avLst/>
          </a:prstGeom>
          <a:noFill/>
          <a:ln cap="flat" cmpd="sng" w="38100">
            <a:solidFill>
              <a:srgbClr val="FFFFFF"/>
            </a:solidFill>
            <a:prstDash val="solid"/>
            <a:miter lim="400000"/>
            <a:headEnd len="sm" w="sm" type="none"/>
            <a:tailEnd len="sm" w="sm" type="none"/>
          </a:ln>
        </p:spPr>
      </p:cxnSp>
      <p:pic>
        <p:nvPicPr>
          <p:cNvPr id="404" name="Google Shape;404;p73"/>
          <p:cNvPicPr preferRelativeResize="0"/>
          <p:nvPr/>
        </p:nvPicPr>
        <p:blipFill>
          <a:blip r:embed="rId4">
            <a:alphaModFix/>
          </a:blip>
          <a:stretch>
            <a:fillRect/>
          </a:stretch>
        </p:blipFill>
        <p:spPr>
          <a:xfrm>
            <a:off x="2746886" y="2326398"/>
            <a:ext cx="1984739" cy="699000"/>
          </a:xfrm>
          <a:prstGeom prst="rect">
            <a:avLst/>
          </a:prstGeom>
          <a:noFill/>
          <a:ln>
            <a:noFill/>
          </a:ln>
        </p:spPr>
      </p:pic>
      <p:pic>
        <p:nvPicPr>
          <p:cNvPr id="405" name="Google Shape;405;p73"/>
          <p:cNvPicPr preferRelativeResize="0"/>
          <p:nvPr/>
        </p:nvPicPr>
        <p:blipFill>
          <a:blip r:embed="rId5">
            <a:alphaModFix/>
          </a:blip>
          <a:stretch>
            <a:fillRect/>
          </a:stretch>
        </p:blipFill>
        <p:spPr>
          <a:xfrm>
            <a:off x="4938448" y="2326412"/>
            <a:ext cx="2097596" cy="697702"/>
          </a:xfrm>
          <a:prstGeom prst="rect">
            <a:avLst/>
          </a:prstGeom>
          <a:noFill/>
          <a:ln>
            <a:noFill/>
          </a:ln>
        </p:spPr>
      </p:pic>
      <p:pic>
        <p:nvPicPr>
          <p:cNvPr id="406" name="Google Shape;406;p73"/>
          <p:cNvPicPr preferRelativeResize="0"/>
          <p:nvPr/>
        </p:nvPicPr>
        <p:blipFill>
          <a:blip r:embed="rId6">
            <a:alphaModFix/>
          </a:blip>
          <a:stretch>
            <a:fillRect/>
          </a:stretch>
        </p:blipFill>
        <p:spPr>
          <a:xfrm>
            <a:off x="6773858" y="4840193"/>
            <a:ext cx="2097596" cy="1580091"/>
          </a:xfrm>
          <a:prstGeom prst="rect">
            <a:avLst/>
          </a:prstGeom>
          <a:noFill/>
          <a:ln>
            <a:noFill/>
          </a:ln>
        </p:spPr>
      </p:pic>
      <p:pic>
        <p:nvPicPr>
          <p:cNvPr id="407" name="Google Shape;407;p73"/>
          <p:cNvPicPr preferRelativeResize="0"/>
          <p:nvPr/>
        </p:nvPicPr>
        <p:blipFill>
          <a:blip r:embed="rId7">
            <a:alphaModFix/>
          </a:blip>
          <a:stretch>
            <a:fillRect/>
          </a:stretch>
        </p:blipFill>
        <p:spPr>
          <a:xfrm>
            <a:off x="3041900" y="3188280"/>
            <a:ext cx="1573197" cy="1436446"/>
          </a:xfrm>
          <a:prstGeom prst="rect">
            <a:avLst/>
          </a:prstGeom>
          <a:noFill/>
          <a:ln>
            <a:noFill/>
          </a:ln>
        </p:spPr>
      </p:pic>
      <p:pic>
        <p:nvPicPr>
          <p:cNvPr id="408" name="Google Shape;408;p73"/>
          <p:cNvPicPr preferRelativeResize="0"/>
          <p:nvPr/>
        </p:nvPicPr>
        <p:blipFill>
          <a:blip r:embed="rId8">
            <a:alphaModFix/>
          </a:blip>
          <a:stretch>
            <a:fillRect/>
          </a:stretch>
        </p:blipFill>
        <p:spPr>
          <a:xfrm>
            <a:off x="6298637" y="1423490"/>
            <a:ext cx="2621994" cy="595099"/>
          </a:xfrm>
          <a:prstGeom prst="rect">
            <a:avLst/>
          </a:prstGeom>
          <a:noFill/>
          <a:ln>
            <a:noFill/>
          </a:ln>
        </p:spPr>
      </p:pic>
      <p:pic>
        <p:nvPicPr>
          <p:cNvPr id="409" name="Google Shape;409;p73"/>
          <p:cNvPicPr preferRelativeResize="0"/>
          <p:nvPr/>
        </p:nvPicPr>
        <p:blipFill>
          <a:blip r:embed="rId9">
            <a:alphaModFix/>
          </a:blip>
          <a:stretch>
            <a:fillRect/>
          </a:stretch>
        </p:blipFill>
        <p:spPr>
          <a:xfrm>
            <a:off x="5034615" y="3188280"/>
            <a:ext cx="1573197" cy="1539050"/>
          </a:xfrm>
          <a:prstGeom prst="rect">
            <a:avLst/>
          </a:prstGeom>
          <a:noFill/>
          <a:ln>
            <a:noFill/>
          </a:ln>
        </p:spPr>
      </p:pic>
      <p:pic>
        <p:nvPicPr>
          <p:cNvPr id="410" name="Google Shape;410;p73"/>
          <p:cNvPicPr preferRelativeResize="0"/>
          <p:nvPr/>
        </p:nvPicPr>
        <p:blipFill>
          <a:blip r:embed="rId10">
            <a:alphaModFix/>
          </a:blip>
          <a:stretch>
            <a:fillRect/>
          </a:stretch>
        </p:blipFill>
        <p:spPr>
          <a:xfrm>
            <a:off x="7298257" y="2182768"/>
            <a:ext cx="1573197" cy="861868"/>
          </a:xfrm>
          <a:prstGeom prst="rect">
            <a:avLst/>
          </a:prstGeom>
          <a:noFill/>
          <a:ln>
            <a:noFill/>
          </a:ln>
        </p:spPr>
      </p:pic>
      <p:pic>
        <p:nvPicPr>
          <p:cNvPr id="411" name="Google Shape;411;p73"/>
          <p:cNvPicPr preferRelativeResize="0"/>
          <p:nvPr/>
        </p:nvPicPr>
        <p:blipFill>
          <a:blip r:embed="rId11">
            <a:alphaModFix/>
          </a:blip>
          <a:stretch>
            <a:fillRect/>
          </a:stretch>
        </p:blipFill>
        <p:spPr>
          <a:xfrm>
            <a:off x="7036057" y="3408877"/>
            <a:ext cx="1835396" cy="1067074"/>
          </a:xfrm>
          <a:prstGeom prst="rect">
            <a:avLst/>
          </a:prstGeom>
          <a:noFill/>
          <a:ln>
            <a:noFill/>
          </a:ln>
        </p:spPr>
      </p:pic>
      <p:pic>
        <p:nvPicPr>
          <p:cNvPr id="412" name="Google Shape;412;p73"/>
          <p:cNvPicPr preferRelativeResize="0"/>
          <p:nvPr/>
        </p:nvPicPr>
        <p:blipFill>
          <a:blip r:embed="rId12">
            <a:alphaModFix/>
          </a:blip>
          <a:stretch>
            <a:fillRect/>
          </a:stretch>
        </p:blipFill>
        <p:spPr>
          <a:xfrm>
            <a:off x="3041900" y="4891495"/>
            <a:ext cx="1573197" cy="1528789"/>
          </a:xfrm>
          <a:prstGeom prst="rect">
            <a:avLst/>
          </a:prstGeom>
          <a:noFill/>
          <a:ln>
            <a:noFill/>
          </a:ln>
        </p:spPr>
      </p:pic>
      <p:pic>
        <p:nvPicPr>
          <p:cNvPr id="413" name="Google Shape;413;p73"/>
          <p:cNvPicPr preferRelativeResize="0"/>
          <p:nvPr/>
        </p:nvPicPr>
        <p:blipFill>
          <a:blip r:embed="rId13">
            <a:alphaModFix/>
          </a:blip>
          <a:stretch>
            <a:fillRect/>
          </a:stretch>
        </p:blipFill>
        <p:spPr>
          <a:xfrm>
            <a:off x="3041900" y="1433000"/>
            <a:ext cx="2703656" cy="595100"/>
          </a:xfrm>
          <a:prstGeom prst="rect">
            <a:avLst/>
          </a:prstGeom>
          <a:noFill/>
          <a:ln>
            <a:noFill/>
          </a:ln>
        </p:spPr>
      </p:pic>
      <p:pic>
        <p:nvPicPr>
          <p:cNvPr id="414" name="Google Shape;414;p73"/>
          <p:cNvPicPr preferRelativeResize="0"/>
          <p:nvPr/>
        </p:nvPicPr>
        <p:blipFill>
          <a:blip r:embed="rId14">
            <a:alphaModFix/>
          </a:blip>
          <a:stretch>
            <a:fillRect/>
          </a:stretch>
        </p:blipFill>
        <p:spPr>
          <a:xfrm>
            <a:off x="4987653" y="5127482"/>
            <a:ext cx="1310997" cy="1292802"/>
          </a:xfrm>
          <a:prstGeom prst="rect">
            <a:avLst/>
          </a:prstGeom>
          <a:noFill/>
          <a:ln>
            <a:noFill/>
          </a:ln>
        </p:spPr>
      </p:pic>
      <p:pic>
        <p:nvPicPr>
          <p:cNvPr id="415" name="Google Shape;415;p73"/>
          <p:cNvPicPr preferRelativeResize="0"/>
          <p:nvPr/>
        </p:nvPicPr>
        <p:blipFill>
          <a:blip r:embed="rId15">
            <a:alphaModFix/>
          </a:blip>
          <a:stretch>
            <a:fillRect/>
          </a:stretch>
        </p:blipFill>
        <p:spPr>
          <a:xfrm>
            <a:off x="9162676" y="1423500"/>
            <a:ext cx="1573175" cy="2146728"/>
          </a:xfrm>
          <a:prstGeom prst="rect">
            <a:avLst/>
          </a:prstGeom>
          <a:noFill/>
          <a:ln>
            <a:noFill/>
          </a:ln>
        </p:spPr>
      </p:pic>
      <p:pic>
        <p:nvPicPr>
          <p:cNvPr id="416" name="Google Shape;416;p73"/>
          <p:cNvPicPr preferRelativeResize="0"/>
          <p:nvPr/>
        </p:nvPicPr>
        <p:blipFill>
          <a:blip r:embed="rId16">
            <a:alphaModFix/>
          </a:blip>
          <a:stretch>
            <a:fillRect/>
          </a:stretch>
        </p:blipFill>
        <p:spPr>
          <a:xfrm>
            <a:off x="9162675" y="3887888"/>
            <a:ext cx="2603026" cy="910200"/>
          </a:xfrm>
          <a:prstGeom prst="rect">
            <a:avLst/>
          </a:prstGeom>
          <a:noFill/>
          <a:ln>
            <a:noFill/>
          </a:ln>
        </p:spPr>
      </p:pic>
      <p:pic>
        <p:nvPicPr>
          <p:cNvPr id="417" name="Google Shape;417;p73"/>
          <p:cNvPicPr preferRelativeResize="0"/>
          <p:nvPr/>
        </p:nvPicPr>
        <p:blipFill>
          <a:blip r:embed="rId17">
            <a:alphaModFix/>
          </a:blip>
          <a:stretch>
            <a:fillRect/>
          </a:stretch>
        </p:blipFill>
        <p:spPr>
          <a:xfrm>
            <a:off x="1092325" y="1105437"/>
            <a:ext cx="1447726" cy="1884902"/>
          </a:xfrm>
          <a:prstGeom prst="rect">
            <a:avLst/>
          </a:prstGeom>
          <a:noFill/>
          <a:ln>
            <a:noFill/>
          </a:ln>
        </p:spPr>
      </p:pic>
      <p:pic>
        <p:nvPicPr>
          <p:cNvPr id="418" name="Google Shape;418;p73"/>
          <p:cNvPicPr preferRelativeResize="0"/>
          <p:nvPr/>
        </p:nvPicPr>
        <p:blipFill>
          <a:blip r:embed="rId18">
            <a:alphaModFix/>
          </a:blip>
          <a:stretch>
            <a:fillRect/>
          </a:stretch>
        </p:blipFill>
        <p:spPr>
          <a:xfrm>
            <a:off x="1158750" y="3281850"/>
            <a:ext cx="1595876" cy="1580075"/>
          </a:xfrm>
          <a:prstGeom prst="rect">
            <a:avLst/>
          </a:prstGeom>
          <a:noFill/>
          <a:ln>
            <a:noFill/>
          </a:ln>
        </p:spPr>
      </p:pic>
      <p:pic>
        <p:nvPicPr>
          <p:cNvPr id="419" name="Google Shape;419;p73"/>
          <p:cNvPicPr preferRelativeResize="0"/>
          <p:nvPr/>
        </p:nvPicPr>
        <p:blipFill>
          <a:blip r:embed="rId19">
            <a:alphaModFix/>
          </a:blip>
          <a:stretch>
            <a:fillRect/>
          </a:stretch>
        </p:blipFill>
        <p:spPr>
          <a:xfrm>
            <a:off x="1229039" y="5153413"/>
            <a:ext cx="1311000" cy="1311000"/>
          </a:xfrm>
          <a:prstGeom prst="rect">
            <a:avLst/>
          </a:prstGeom>
          <a:noFill/>
          <a:ln>
            <a:noFill/>
          </a:ln>
        </p:spPr>
      </p:pic>
      <p:pic>
        <p:nvPicPr>
          <p:cNvPr id="420" name="Google Shape;420;p73"/>
          <p:cNvPicPr preferRelativeResize="0"/>
          <p:nvPr/>
        </p:nvPicPr>
        <p:blipFill>
          <a:blip r:embed="rId20">
            <a:alphaModFix/>
          </a:blip>
          <a:stretch>
            <a:fillRect/>
          </a:stretch>
        </p:blipFill>
        <p:spPr>
          <a:xfrm>
            <a:off x="9287650" y="5115738"/>
            <a:ext cx="1984750" cy="109021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grpSp>
        <p:nvGrpSpPr>
          <p:cNvPr id="425" name="Google Shape;425;p74"/>
          <p:cNvGrpSpPr/>
          <p:nvPr/>
        </p:nvGrpSpPr>
        <p:grpSpPr>
          <a:xfrm>
            <a:off x="199136" y="1552755"/>
            <a:ext cx="4852416" cy="5217255"/>
            <a:chOff x="149352" y="1295400"/>
            <a:chExt cx="3639312" cy="4352543"/>
          </a:xfrm>
        </p:grpSpPr>
        <p:pic>
          <p:nvPicPr>
            <p:cNvPr id="426" name="Google Shape;426;p74"/>
            <p:cNvPicPr preferRelativeResize="0"/>
            <p:nvPr/>
          </p:nvPicPr>
          <p:blipFill rotWithShape="1">
            <a:blip r:embed="rId3">
              <a:alphaModFix/>
            </a:blip>
            <a:srcRect b="0" l="0" r="0" t="0"/>
            <a:stretch/>
          </p:blipFill>
          <p:spPr>
            <a:xfrm>
              <a:off x="149352" y="5196839"/>
              <a:ext cx="1621536" cy="451104"/>
            </a:xfrm>
            <a:prstGeom prst="rect">
              <a:avLst/>
            </a:prstGeom>
            <a:noFill/>
            <a:ln>
              <a:noFill/>
            </a:ln>
          </p:spPr>
        </p:pic>
        <p:pic>
          <p:nvPicPr>
            <p:cNvPr id="427" name="Google Shape;427;p74"/>
            <p:cNvPicPr preferRelativeResize="0"/>
            <p:nvPr/>
          </p:nvPicPr>
          <p:blipFill rotWithShape="1">
            <a:blip r:embed="rId4">
              <a:alphaModFix/>
            </a:blip>
            <a:srcRect b="0" l="0" r="0" t="0"/>
            <a:stretch/>
          </p:blipFill>
          <p:spPr>
            <a:xfrm>
              <a:off x="1636776" y="1295400"/>
              <a:ext cx="2151888" cy="963167"/>
            </a:xfrm>
            <a:prstGeom prst="rect">
              <a:avLst/>
            </a:prstGeom>
            <a:noFill/>
            <a:ln>
              <a:noFill/>
            </a:ln>
          </p:spPr>
        </p:pic>
        <p:pic>
          <p:nvPicPr>
            <p:cNvPr id="428" name="Google Shape;428;p74"/>
            <p:cNvPicPr preferRelativeResize="0"/>
            <p:nvPr/>
          </p:nvPicPr>
          <p:blipFill rotWithShape="1">
            <a:blip r:embed="rId5">
              <a:alphaModFix/>
            </a:blip>
            <a:srcRect b="0" l="0" r="0" t="0"/>
            <a:stretch/>
          </p:blipFill>
          <p:spPr>
            <a:xfrm>
              <a:off x="530351" y="1335023"/>
              <a:ext cx="923544" cy="1130808"/>
            </a:xfrm>
            <a:prstGeom prst="rect">
              <a:avLst/>
            </a:prstGeom>
            <a:noFill/>
            <a:ln>
              <a:noFill/>
            </a:ln>
          </p:spPr>
        </p:pic>
      </p:grpSp>
      <p:grpSp>
        <p:nvGrpSpPr>
          <p:cNvPr id="429" name="Google Shape;429;p74"/>
          <p:cNvGrpSpPr/>
          <p:nvPr/>
        </p:nvGrpSpPr>
        <p:grpSpPr>
          <a:xfrm>
            <a:off x="0" y="3832563"/>
            <a:ext cx="10960622" cy="3021478"/>
            <a:chOff x="0" y="3197351"/>
            <a:chExt cx="9144000" cy="2520696"/>
          </a:xfrm>
        </p:grpSpPr>
        <p:pic>
          <p:nvPicPr>
            <p:cNvPr id="430" name="Google Shape;430;p74"/>
            <p:cNvPicPr preferRelativeResize="0"/>
            <p:nvPr/>
          </p:nvPicPr>
          <p:blipFill rotWithShape="1">
            <a:blip r:embed="rId6">
              <a:alphaModFix/>
            </a:blip>
            <a:srcRect b="0" l="0" r="0" t="0"/>
            <a:stretch/>
          </p:blipFill>
          <p:spPr>
            <a:xfrm>
              <a:off x="0" y="5047487"/>
              <a:ext cx="9144000" cy="670559"/>
            </a:xfrm>
            <a:prstGeom prst="rect">
              <a:avLst/>
            </a:prstGeom>
            <a:noFill/>
            <a:ln>
              <a:noFill/>
            </a:ln>
          </p:spPr>
        </p:pic>
        <p:pic>
          <p:nvPicPr>
            <p:cNvPr id="431" name="Google Shape;431;p74"/>
            <p:cNvPicPr preferRelativeResize="0"/>
            <p:nvPr/>
          </p:nvPicPr>
          <p:blipFill rotWithShape="1">
            <a:blip r:embed="rId7">
              <a:alphaModFix/>
            </a:blip>
            <a:srcRect b="0" l="0" r="0" t="0"/>
            <a:stretch/>
          </p:blipFill>
          <p:spPr>
            <a:xfrm>
              <a:off x="0" y="4556759"/>
              <a:ext cx="3447288" cy="1161288"/>
            </a:xfrm>
            <a:prstGeom prst="rect">
              <a:avLst/>
            </a:prstGeom>
            <a:noFill/>
            <a:ln>
              <a:noFill/>
            </a:ln>
          </p:spPr>
        </p:pic>
        <p:pic>
          <p:nvPicPr>
            <p:cNvPr id="432" name="Google Shape;432;p74"/>
            <p:cNvPicPr preferRelativeResize="0"/>
            <p:nvPr/>
          </p:nvPicPr>
          <p:blipFill rotWithShape="1">
            <a:blip r:embed="rId8">
              <a:alphaModFix/>
            </a:blip>
            <a:srcRect b="0" l="0" r="0" t="0"/>
            <a:stretch/>
          </p:blipFill>
          <p:spPr>
            <a:xfrm>
              <a:off x="5806440" y="3197351"/>
              <a:ext cx="3136391" cy="1767839"/>
            </a:xfrm>
            <a:prstGeom prst="rect">
              <a:avLst/>
            </a:prstGeom>
            <a:noFill/>
            <a:ln>
              <a:noFill/>
            </a:ln>
          </p:spPr>
        </p:pic>
      </p:grpSp>
      <p:sp>
        <p:nvSpPr>
          <p:cNvPr id="433" name="Google Shape;433;p74"/>
          <p:cNvSpPr txBox="1"/>
          <p:nvPr>
            <p:ph type="title"/>
          </p:nvPr>
        </p:nvSpPr>
        <p:spPr>
          <a:xfrm>
            <a:off x="4156801" y="204000"/>
            <a:ext cx="4211100" cy="710100"/>
          </a:xfrm>
          <a:prstGeom prst="rect">
            <a:avLst/>
          </a:prstGeom>
          <a:noFill/>
          <a:ln>
            <a:noFill/>
          </a:ln>
        </p:spPr>
        <p:txBody>
          <a:bodyPr anchorCtr="0" anchor="t" bIns="0" lIns="0" spcFirstLastPara="1" rIns="0" wrap="square" tIns="17175">
            <a:spAutoFit/>
          </a:bodyPr>
          <a:lstStyle/>
          <a:p>
            <a:pPr indent="0" lvl="0" marL="12700" rtl="0" algn="l">
              <a:lnSpc>
                <a:spcPct val="100000"/>
              </a:lnSpc>
              <a:spcBef>
                <a:spcPts val="0"/>
              </a:spcBef>
              <a:spcAft>
                <a:spcPts val="0"/>
              </a:spcAft>
              <a:buNone/>
            </a:pPr>
            <a:r>
              <a:rPr lang="en">
                <a:solidFill>
                  <a:srgbClr val="124379"/>
                </a:solidFill>
              </a:rPr>
              <a:t>Partnerships</a:t>
            </a:r>
            <a:endParaRPr/>
          </a:p>
        </p:txBody>
      </p:sp>
      <p:sp>
        <p:nvSpPr>
          <p:cNvPr id="434" name="Google Shape;434;p74"/>
          <p:cNvSpPr txBox="1"/>
          <p:nvPr/>
        </p:nvSpPr>
        <p:spPr>
          <a:xfrm>
            <a:off x="7850971" y="5625842"/>
            <a:ext cx="3570393" cy="249657"/>
          </a:xfrm>
          <a:prstGeom prst="rect">
            <a:avLst/>
          </a:prstGeom>
          <a:noFill/>
          <a:ln>
            <a:noFill/>
          </a:ln>
        </p:spPr>
        <p:txBody>
          <a:bodyPr anchorCtr="0" anchor="t" bIns="0" lIns="0" spcFirstLastPara="1" rIns="0" wrap="square" tIns="16375">
            <a:spAutoFit/>
          </a:bodyPr>
          <a:lstStyle/>
          <a:p>
            <a:pPr indent="0" lvl="0" marL="12700" rtl="0" algn="l">
              <a:lnSpc>
                <a:spcPct val="100000"/>
              </a:lnSpc>
              <a:spcBef>
                <a:spcPts val="0"/>
              </a:spcBef>
              <a:spcAft>
                <a:spcPts val="0"/>
              </a:spcAft>
              <a:buNone/>
            </a:pPr>
            <a:r>
              <a:rPr lang="en" sz="1500">
                <a:solidFill>
                  <a:srgbClr val="FFFFFF"/>
                </a:solidFill>
                <a:latin typeface="Calibri"/>
                <a:ea typeface="Calibri"/>
                <a:cs typeface="Calibri"/>
                <a:sym typeface="Calibri"/>
              </a:rPr>
              <a:t>Photo: Pavel Sofronov &amp; Anatoly Zhozhikov</a:t>
            </a:r>
            <a:endParaRPr sz="1500">
              <a:latin typeface="Calibri"/>
              <a:ea typeface="Calibri"/>
              <a:cs typeface="Calibri"/>
              <a:sym typeface="Calibri"/>
            </a:endParaRPr>
          </a:p>
        </p:txBody>
      </p:sp>
      <p:pic>
        <p:nvPicPr>
          <p:cNvPr id="435" name="Google Shape;435;p74"/>
          <p:cNvPicPr preferRelativeResize="0"/>
          <p:nvPr/>
        </p:nvPicPr>
        <p:blipFill rotWithShape="1">
          <a:blip r:embed="rId9">
            <a:alphaModFix/>
          </a:blip>
          <a:srcRect b="0" l="0" r="0" t="0"/>
          <a:stretch/>
        </p:blipFill>
        <p:spPr>
          <a:xfrm>
            <a:off x="8526271" y="825699"/>
            <a:ext cx="2663430" cy="544378"/>
          </a:xfrm>
          <a:prstGeom prst="rect">
            <a:avLst/>
          </a:prstGeom>
          <a:noFill/>
          <a:ln>
            <a:noFill/>
          </a:ln>
        </p:spPr>
      </p:pic>
      <p:pic>
        <p:nvPicPr>
          <p:cNvPr id="436" name="Google Shape;436;p74"/>
          <p:cNvPicPr preferRelativeResize="0"/>
          <p:nvPr/>
        </p:nvPicPr>
        <p:blipFill rotWithShape="1">
          <a:blip r:embed="rId10">
            <a:alphaModFix/>
          </a:blip>
          <a:srcRect b="0" l="0" r="0" t="0"/>
          <a:stretch/>
        </p:blipFill>
        <p:spPr>
          <a:xfrm>
            <a:off x="1524000" y="248440"/>
            <a:ext cx="1793887" cy="1004724"/>
          </a:xfrm>
          <a:prstGeom prst="rect">
            <a:avLst/>
          </a:prstGeom>
          <a:noFill/>
          <a:ln>
            <a:noFill/>
          </a:ln>
        </p:spPr>
      </p:pic>
      <p:pic>
        <p:nvPicPr>
          <p:cNvPr id="437" name="Google Shape;437;p74"/>
          <p:cNvPicPr preferRelativeResize="0"/>
          <p:nvPr/>
        </p:nvPicPr>
        <p:blipFill rotWithShape="1">
          <a:blip r:embed="rId11">
            <a:alphaModFix/>
          </a:blip>
          <a:srcRect b="0" l="0" r="0" t="0"/>
          <a:stretch/>
        </p:blipFill>
        <p:spPr>
          <a:xfrm>
            <a:off x="5904992" y="909730"/>
            <a:ext cx="1044911" cy="1044913"/>
          </a:xfrm>
          <a:prstGeom prst="rect">
            <a:avLst/>
          </a:prstGeom>
          <a:noFill/>
          <a:ln>
            <a:noFill/>
          </a:ln>
        </p:spPr>
      </p:pic>
      <p:pic>
        <p:nvPicPr>
          <p:cNvPr id="438" name="Google Shape;438;p74"/>
          <p:cNvPicPr preferRelativeResize="0"/>
          <p:nvPr/>
        </p:nvPicPr>
        <p:blipFill rotWithShape="1">
          <a:blip r:embed="rId12">
            <a:alphaModFix/>
          </a:blip>
          <a:srcRect b="0" l="0" r="0" t="0"/>
          <a:stretch/>
        </p:blipFill>
        <p:spPr>
          <a:xfrm>
            <a:off x="8367776" y="1994832"/>
            <a:ext cx="2984941" cy="453039"/>
          </a:xfrm>
          <a:prstGeom prst="rect">
            <a:avLst/>
          </a:prstGeom>
          <a:noFill/>
          <a:ln>
            <a:noFill/>
          </a:ln>
        </p:spPr>
      </p:pic>
      <p:grpSp>
        <p:nvGrpSpPr>
          <p:cNvPr id="439" name="Google Shape;439;p74"/>
          <p:cNvGrpSpPr/>
          <p:nvPr/>
        </p:nvGrpSpPr>
        <p:grpSpPr>
          <a:xfrm>
            <a:off x="764031" y="2860721"/>
            <a:ext cx="9619772" cy="3032439"/>
            <a:chOff x="573023" y="2386583"/>
            <a:chExt cx="8025384" cy="2529840"/>
          </a:xfrm>
        </p:grpSpPr>
        <p:pic>
          <p:nvPicPr>
            <p:cNvPr id="440" name="Google Shape;440;p74"/>
            <p:cNvPicPr preferRelativeResize="0"/>
            <p:nvPr/>
          </p:nvPicPr>
          <p:blipFill rotWithShape="1">
            <a:blip r:embed="rId13">
              <a:alphaModFix/>
            </a:blip>
            <a:srcRect b="0" l="0" r="0" t="0"/>
            <a:stretch/>
          </p:blipFill>
          <p:spPr>
            <a:xfrm>
              <a:off x="4480559" y="2883407"/>
              <a:ext cx="905255" cy="786383"/>
            </a:xfrm>
            <a:prstGeom prst="rect">
              <a:avLst/>
            </a:prstGeom>
            <a:noFill/>
            <a:ln>
              <a:noFill/>
            </a:ln>
          </p:spPr>
        </p:pic>
        <p:pic>
          <p:nvPicPr>
            <p:cNvPr id="441" name="Google Shape;441;p74"/>
            <p:cNvPicPr preferRelativeResize="0"/>
            <p:nvPr/>
          </p:nvPicPr>
          <p:blipFill rotWithShape="1">
            <a:blip r:embed="rId14">
              <a:alphaModFix/>
            </a:blip>
            <a:srcRect b="0" l="0" r="0" t="0"/>
            <a:stretch/>
          </p:blipFill>
          <p:spPr>
            <a:xfrm>
              <a:off x="573023" y="3203447"/>
              <a:ext cx="1036320" cy="701039"/>
            </a:xfrm>
            <a:prstGeom prst="rect">
              <a:avLst/>
            </a:prstGeom>
            <a:noFill/>
            <a:ln>
              <a:noFill/>
            </a:ln>
          </p:spPr>
        </p:pic>
        <p:pic>
          <p:nvPicPr>
            <p:cNvPr id="442" name="Google Shape;442;p74"/>
            <p:cNvPicPr preferRelativeResize="0"/>
            <p:nvPr/>
          </p:nvPicPr>
          <p:blipFill rotWithShape="1">
            <a:blip r:embed="rId15">
              <a:alphaModFix/>
            </a:blip>
            <a:srcRect b="0" l="0" r="0" t="0"/>
            <a:stretch/>
          </p:blipFill>
          <p:spPr>
            <a:xfrm>
              <a:off x="2255520" y="4239767"/>
              <a:ext cx="1353311" cy="521208"/>
            </a:xfrm>
            <a:prstGeom prst="rect">
              <a:avLst/>
            </a:prstGeom>
            <a:noFill/>
            <a:ln>
              <a:noFill/>
            </a:ln>
          </p:spPr>
        </p:pic>
        <p:pic>
          <p:nvPicPr>
            <p:cNvPr id="443" name="Google Shape;443;p74"/>
            <p:cNvPicPr preferRelativeResize="0"/>
            <p:nvPr/>
          </p:nvPicPr>
          <p:blipFill rotWithShape="1">
            <a:blip r:embed="rId16">
              <a:alphaModFix/>
            </a:blip>
            <a:srcRect b="0" l="0" r="0" t="0"/>
            <a:stretch/>
          </p:blipFill>
          <p:spPr>
            <a:xfrm>
              <a:off x="4471415" y="3965447"/>
              <a:ext cx="944880" cy="786383"/>
            </a:xfrm>
            <a:prstGeom prst="rect">
              <a:avLst/>
            </a:prstGeom>
            <a:noFill/>
            <a:ln>
              <a:noFill/>
            </a:ln>
          </p:spPr>
        </p:pic>
        <p:pic>
          <p:nvPicPr>
            <p:cNvPr id="444" name="Google Shape;444;p74"/>
            <p:cNvPicPr preferRelativeResize="0"/>
            <p:nvPr/>
          </p:nvPicPr>
          <p:blipFill rotWithShape="1">
            <a:blip r:embed="rId17">
              <a:alphaModFix/>
            </a:blip>
            <a:srcRect b="0" l="0" r="0" t="0"/>
            <a:stretch/>
          </p:blipFill>
          <p:spPr>
            <a:xfrm>
              <a:off x="6275832" y="2386583"/>
              <a:ext cx="2322575" cy="518160"/>
            </a:xfrm>
            <a:prstGeom prst="rect">
              <a:avLst/>
            </a:prstGeom>
            <a:noFill/>
            <a:ln>
              <a:noFill/>
            </a:ln>
          </p:spPr>
        </p:pic>
        <p:pic>
          <p:nvPicPr>
            <p:cNvPr id="445" name="Google Shape;445;p74"/>
            <p:cNvPicPr preferRelativeResize="0"/>
            <p:nvPr/>
          </p:nvPicPr>
          <p:blipFill rotWithShape="1">
            <a:blip r:embed="rId18">
              <a:alphaModFix/>
            </a:blip>
            <a:srcRect b="0" l="0" r="0" t="0"/>
            <a:stretch/>
          </p:blipFill>
          <p:spPr>
            <a:xfrm>
              <a:off x="573023" y="4072127"/>
              <a:ext cx="1045464" cy="844296"/>
            </a:xfrm>
            <a:prstGeom prst="rect">
              <a:avLst/>
            </a:prstGeom>
            <a:noFill/>
            <a:ln>
              <a:noFill/>
            </a:ln>
          </p:spPr>
        </p:pic>
      </p:grpSp>
      <p:sp>
        <p:nvSpPr>
          <p:cNvPr id="446" name="Google Shape;446;p74"/>
          <p:cNvSpPr txBox="1"/>
          <p:nvPr/>
        </p:nvSpPr>
        <p:spPr>
          <a:xfrm>
            <a:off x="2600281" y="2871073"/>
            <a:ext cx="851747" cy="395039"/>
          </a:xfrm>
          <a:prstGeom prst="rect">
            <a:avLst/>
          </a:prstGeom>
          <a:noFill/>
          <a:ln>
            <a:noFill/>
          </a:ln>
        </p:spPr>
        <p:txBody>
          <a:bodyPr anchorCtr="0" anchor="t" bIns="0" lIns="0" spcFirstLastPara="1" rIns="0" wrap="square" tIns="14725">
            <a:spAutoFit/>
          </a:bodyPr>
          <a:lstStyle/>
          <a:p>
            <a:pPr indent="0" lvl="0" marL="12700" rtl="0" algn="l">
              <a:lnSpc>
                <a:spcPct val="100000"/>
              </a:lnSpc>
              <a:spcBef>
                <a:spcPts val="0"/>
              </a:spcBef>
              <a:spcAft>
                <a:spcPts val="0"/>
              </a:spcAft>
              <a:buNone/>
            </a:pPr>
            <a:r>
              <a:rPr lang="en" sz="2600">
                <a:latin typeface="Calibri"/>
                <a:ea typeface="Calibri"/>
                <a:cs typeface="Calibri"/>
                <a:sym typeface="Calibri"/>
              </a:rPr>
              <a:t>ICARP</a:t>
            </a:r>
            <a:endParaRPr sz="2600">
              <a:latin typeface="Calibri"/>
              <a:ea typeface="Calibri"/>
              <a:cs typeface="Calibri"/>
              <a:sym typeface="Calibri"/>
            </a:endParaRPr>
          </a:p>
        </p:txBody>
      </p:sp>
      <p:grpSp>
        <p:nvGrpSpPr>
          <p:cNvPr id="447" name="Google Shape;447;p74"/>
          <p:cNvGrpSpPr/>
          <p:nvPr/>
        </p:nvGrpSpPr>
        <p:grpSpPr>
          <a:xfrm>
            <a:off x="2036063" y="2148281"/>
            <a:ext cx="5140959" cy="2645163"/>
            <a:chOff x="1527047" y="1792223"/>
            <a:chExt cx="3855719" cy="2206752"/>
          </a:xfrm>
        </p:grpSpPr>
        <p:sp>
          <p:nvSpPr>
            <p:cNvPr id="448" name="Google Shape;448;p74"/>
            <p:cNvSpPr/>
            <p:nvPr/>
          </p:nvSpPr>
          <p:spPr>
            <a:xfrm>
              <a:off x="1527047" y="2234184"/>
              <a:ext cx="1594485" cy="713740"/>
            </a:xfrm>
            <a:custGeom>
              <a:rect b="b" l="l" r="r" t="t"/>
              <a:pathLst>
                <a:path extrusionOk="0" h="713739" w="1594485">
                  <a:moveTo>
                    <a:pt x="0" y="356616"/>
                  </a:moveTo>
                  <a:lnTo>
                    <a:pt x="10424" y="298487"/>
                  </a:lnTo>
                  <a:lnTo>
                    <a:pt x="40599" y="243449"/>
                  </a:lnTo>
                  <a:lnTo>
                    <a:pt x="88879" y="192216"/>
                  </a:lnTo>
                  <a:lnTo>
                    <a:pt x="119294" y="168248"/>
                  </a:lnTo>
                  <a:lnTo>
                    <a:pt x="153619" y="145499"/>
                  </a:lnTo>
                  <a:lnTo>
                    <a:pt x="191646" y="124057"/>
                  </a:lnTo>
                  <a:lnTo>
                    <a:pt x="233172" y="104013"/>
                  </a:lnTo>
                  <a:lnTo>
                    <a:pt x="277989" y="85454"/>
                  </a:lnTo>
                  <a:lnTo>
                    <a:pt x="325892" y="68470"/>
                  </a:lnTo>
                  <a:lnTo>
                    <a:pt x="376675" y="53150"/>
                  </a:lnTo>
                  <a:lnTo>
                    <a:pt x="430133" y="39584"/>
                  </a:lnTo>
                  <a:lnTo>
                    <a:pt x="486060" y="27860"/>
                  </a:lnTo>
                  <a:lnTo>
                    <a:pt x="544250" y="18068"/>
                  </a:lnTo>
                  <a:lnTo>
                    <a:pt x="604498" y="10297"/>
                  </a:lnTo>
                  <a:lnTo>
                    <a:pt x="666597" y="4636"/>
                  </a:lnTo>
                  <a:lnTo>
                    <a:pt x="730342" y="1173"/>
                  </a:lnTo>
                  <a:lnTo>
                    <a:pt x="795528" y="0"/>
                  </a:lnTo>
                  <a:lnTo>
                    <a:pt x="861148" y="1173"/>
                  </a:lnTo>
                  <a:lnTo>
                    <a:pt x="925284" y="4636"/>
                  </a:lnTo>
                  <a:lnTo>
                    <a:pt x="987733" y="10297"/>
                  </a:lnTo>
                  <a:lnTo>
                    <a:pt x="1048292" y="18068"/>
                  </a:lnTo>
                  <a:lnTo>
                    <a:pt x="1106757" y="27860"/>
                  </a:lnTo>
                  <a:lnTo>
                    <a:pt x="1162924" y="39584"/>
                  </a:lnTo>
                  <a:lnTo>
                    <a:pt x="1216591" y="53150"/>
                  </a:lnTo>
                  <a:lnTo>
                    <a:pt x="1267553" y="68470"/>
                  </a:lnTo>
                  <a:lnTo>
                    <a:pt x="1315607" y="85454"/>
                  </a:lnTo>
                  <a:lnTo>
                    <a:pt x="1360551" y="104013"/>
                  </a:lnTo>
                  <a:lnTo>
                    <a:pt x="1402179" y="124057"/>
                  </a:lnTo>
                  <a:lnTo>
                    <a:pt x="1440289" y="145499"/>
                  </a:lnTo>
                  <a:lnTo>
                    <a:pt x="1474678" y="168248"/>
                  </a:lnTo>
                  <a:lnTo>
                    <a:pt x="1505142" y="192216"/>
                  </a:lnTo>
                  <a:lnTo>
                    <a:pt x="1553480" y="243449"/>
                  </a:lnTo>
                  <a:lnTo>
                    <a:pt x="1583676" y="298487"/>
                  </a:lnTo>
                  <a:lnTo>
                    <a:pt x="1594104" y="356616"/>
                  </a:lnTo>
                  <a:lnTo>
                    <a:pt x="1591463" y="385609"/>
                  </a:lnTo>
                  <a:lnTo>
                    <a:pt x="1570947" y="441703"/>
                  </a:lnTo>
                  <a:lnTo>
                    <a:pt x="1531477" y="494633"/>
                  </a:lnTo>
                  <a:lnTo>
                    <a:pt x="1474678" y="543631"/>
                  </a:lnTo>
                  <a:lnTo>
                    <a:pt x="1440289" y="566415"/>
                  </a:lnTo>
                  <a:lnTo>
                    <a:pt x="1402179" y="587929"/>
                  </a:lnTo>
                  <a:lnTo>
                    <a:pt x="1360551" y="608076"/>
                  </a:lnTo>
                  <a:lnTo>
                    <a:pt x="1315607" y="626759"/>
                  </a:lnTo>
                  <a:lnTo>
                    <a:pt x="1267553" y="643883"/>
                  </a:lnTo>
                  <a:lnTo>
                    <a:pt x="1216591" y="659353"/>
                  </a:lnTo>
                  <a:lnTo>
                    <a:pt x="1162924" y="673071"/>
                  </a:lnTo>
                  <a:lnTo>
                    <a:pt x="1106757" y="684942"/>
                  </a:lnTo>
                  <a:lnTo>
                    <a:pt x="1048292" y="694870"/>
                  </a:lnTo>
                  <a:lnTo>
                    <a:pt x="987733" y="702759"/>
                  </a:lnTo>
                  <a:lnTo>
                    <a:pt x="925284" y="708513"/>
                  </a:lnTo>
                  <a:lnTo>
                    <a:pt x="861148" y="712036"/>
                  </a:lnTo>
                  <a:lnTo>
                    <a:pt x="795528" y="713232"/>
                  </a:lnTo>
                  <a:lnTo>
                    <a:pt x="730342" y="712036"/>
                  </a:lnTo>
                  <a:lnTo>
                    <a:pt x="666597" y="708513"/>
                  </a:lnTo>
                  <a:lnTo>
                    <a:pt x="604498" y="702759"/>
                  </a:lnTo>
                  <a:lnTo>
                    <a:pt x="544250" y="694870"/>
                  </a:lnTo>
                  <a:lnTo>
                    <a:pt x="486060" y="684942"/>
                  </a:lnTo>
                  <a:lnTo>
                    <a:pt x="430133" y="673071"/>
                  </a:lnTo>
                  <a:lnTo>
                    <a:pt x="376675" y="659353"/>
                  </a:lnTo>
                  <a:lnTo>
                    <a:pt x="325892" y="643883"/>
                  </a:lnTo>
                  <a:lnTo>
                    <a:pt x="277989" y="626759"/>
                  </a:lnTo>
                  <a:lnTo>
                    <a:pt x="233172" y="608076"/>
                  </a:lnTo>
                  <a:lnTo>
                    <a:pt x="191646" y="587929"/>
                  </a:lnTo>
                  <a:lnTo>
                    <a:pt x="153619" y="566415"/>
                  </a:lnTo>
                  <a:lnTo>
                    <a:pt x="119294" y="543631"/>
                  </a:lnTo>
                  <a:lnTo>
                    <a:pt x="88879" y="519671"/>
                  </a:lnTo>
                  <a:lnTo>
                    <a:pt x="40599" y="468611"/>
                  </a:lnTo>
                  <a:lnTo>
                    <a:pt x="10424" y="414003"/>
                  </a:lnTo>
                  <a:lnTo>
                    <a:pt x="0" y="356616"/>
                  </a:lnTo>
                </a:path>
                <a:path extrusionOk="0" h="713739" w="1594485">
                  <a:moveTo>
                    <a:pt x="0" y="356616"/>
                  </a:moveTo>
                  <a:lnTo>
                    <a:pt x="10424" y="298487"/>
                  </a:lnTo>
                  <a:lnTo>
                    <a:pt x="40599" y="243449"/>
                  </a:lnTo>
                  <a:lnTo>
                    <a:pt x="88879" y="192216"/>
                  </a:lnTo>
                  <a:lnTo>
                    <a:pt x="119294" y="168248"/>
                  </a:lnTo>
                  <a:lnTo>
                    <a:pt x="153619" y="145499"/>
                  </a:lnTo>
                  <a:lnTo>
                    <a:pt x="191646" y="124057"/>
                  </a:lnTo>
                  <a:lnTo>
                    <a:pt x="233172" y="104013"/>
                  </a:lnTo>
                  <a:lnTo>
                    <a:pt x="277989" y="85454"/>
                  </a:lnTo>
                  <a:lnTo>
                    <a:pt x="325892" y="68470"/>
                  </a:lnTo>
                  <a:lnTo>
                    <a:pt x="376675" y="53150"/>
                  </a:lnTo>
                  <a:lnTo>
                    <a:pt x="430133" y="39584"/>
                  </a:lnTo>
                  <a:lnTo>
                    <a:pt x="486060" y="27860"/>
                  </a:lnTo>
                  <a:lnTo>
                    <a:pt x="544250" y="18068"/>
                  </a:lnTo>
                  <a:lnTo>
                    <a:pt x="604498" y="10297"/>
                  </a:lnTo>
                  <a:lnTo>
                    <a:pt x="666597" y="4636"/>
                  </a:lnTo>
                  <a:lnTo>
                    <a:pt x="730342" y="1173"/>
                  </a:lnTo>
                  <a:lnTo>
                    <a:pt x="795528" y="0"/>
                  </a:lnTo>
                  <a:lnTo>
                    <a:pt x="861148" y="1173"/>
                  </a:lnTo>
                  <a:lnTo>
                    <a:pt x="925284" y="4636"/>
                  </a:lnTo>
                  <a:lnTo>
                    <a:pt x="987733" y="10297"/>
                  </a:lnTo>
                  <a:lnTo>
                    <a:pt x="1048292" y="18068"/>
                  </a:lnTo>
                  <a:lnTo>
                    <a:pt x="1106757" y="27860"/>
                  </a:lnTo>
                  <a:lnTo>
                    <a:pt x="1162924" y="39584"/>
                  </a:lnTo>
                  <a:lnTo>
                    <a:pt x="1216591" y="53150"/>
                  </a:lnTo>
                  <a:lnTo>
                    <a:pt x="1267553" y="68470"/>
                  </a:lnTo>
                  <a:lnTo>
                    <a:pt x="1315607" y="85454"/>
                  </a:lnTo>
                  <a:lnTo>
                    <a:pt x="1360551" y="104013"/>
                  </a:lnTo>
                  <a:lnTo>
                    <a:pt x="1402179" y="124057"/>
                  </a:lnTo>
                  <a:lnTo>
                    <a:pt x="1440289" y="145499"/>
                  </a:lnTo>
                  <a:lnTo>
                    <a:pt x="1474678" y="168248"/>
                  </a:lnTo>
                  <a:lnTo>
                    <a:pt x="1505142" y="192216"/>
                  </a:lnTo>
                  <a:lnTo>
                    <a:pt x="1553480" y="243449"/>
                  </a:lnTo>
                  <a:lnTo>
                    <a:pt x="1583676" y="298487"/>
                  </a:lnTo>
                  <a:lnTo>
                    <a:pt x="1594104" y="356616"/>
                  </a:lnTo>
                  <a:lnTo>
                    <a:pt x="1591463" y="385609"/>
                  </a:lnTo>
                  <a:lnTo>
                    <a:pt x="1570947" y="441703"/>
                  </a:lnTo>
                  <a:lnTo>
                    <a:pt x="1531477" y="494633"/>
                  </a:lnTo>
                  <a:lnTo>
                    <a:pt x="1474678" y="543631"/>
                  </a:lnTo>
                  <a:lnTo>
                    <a:pt x="1440289" y="566415"/>
                  </a:lnTo>
                  <a:lnTo>
                    <a:pt x="1402179" y="587929"/>
                  </a:lnTo>
                  <a:lnTo>
                    <a:pt x="1360551" y="608076"/>
                  </a:lnTo>
                  <a:lnTo>
                    <a:pt x="1315607" y="626759"/>
                  </a:lnTo>
                  <a:lnTo>
                    <a:pt x="1267553" y="643883"/>
                  </a:lnTo>
                  <a:lnTo>
                    <a:pt x="1216591" y="659353"/>
                  </a:lnTo>
                  <a:lnTo>
                    <a:pt x="1162924" y="673071"/>
                  </a:lnTo>
                  <a:lnTo>
                    <a:pt x="1106757" y="684942"/>
                  </a:lnTo>
                  <a:lnTo>
                    <a:pt x="1048292" y="694870"/>
                  </a:lnTo>
                  <a:lnTo>
                    <a:pt x="987733" y="702759"/>
                  </a:lnTo>
                  <a:lnTo>
                    <a:pt x="925284" y="708513"/>
                  </a:lnTo>
                  <a:lnTo>
                    <a:pt x="861148" y="712036"/>
                  </a:lnTo>
                  <a:lnTo>
                    <a:pt x="795528" y="713232"/>
                  </a:lnTo>
                  <a:lnTo>
                    <a:pt x="730342" y="712036"/>
                  </a:lnTo>
                  <a:lnTo>
                    <a:pt x="666597" y="708513"/>
                  </a:lnTo>
                  <a:lnTo>
                    <a:pt x="604498" y="702759"/>
                  </a:lnTo>
                  <a:lnTo>
                    <a:pt x="544250" y="694870"/>
                  </a:lnTo>
                  <a:lnTo>
                    <a:pt x="486060" y="684942"/>
                  </a:lnTo>
                  <a:lnTo>
                    <a:pt x="430133" y="673071"/>
                  </a:lnTo>
                  <a:lnTo>
                    <a:pt x="376675" y="659353"/>
                  </a:lnTo>
                  <a:lnTo>
                    <a:pt x="325892" y="643883"/>
                  </a:lnTo>
                  <a:lnTo>
                    <a:pt x="277989" y="626759"/>
                  </a:lnTo>
                  <a:lnTo>
                    <a:pt x="233172" y="608076"/>
                  </a:lnTo>
                  <a:lnTo>
                    <a:pt x="191646" y="587929"/>
                  </a:lnTo>
                  <a:lnTo>
                    <a:pt x="153619" y="566415"/>
                  </a:lnTo>
                  <a:lnTo>
                    <a:pt x="119294" y="543631"/>
                  </a:lnTo>
                  <a:lnTo>
                    <a:pt x="88879" y="519671"/>
                  </a:lnTo>
                  <a:lnTo>
                    <a:pt x="40599" y="468611"/>
                  </a:lnTo>
                  <a:lnTo>
                    <a:pt x="10424" y="414003"/>
                  </a:lnTo>
                  <a:lnTo>
                    <a:pt x="0" y="356616"/>
                  </a:lnTo>
                </a:path>
              </a:pathLst>
            </a:custGeom>
            <a:noFill/>
            <a:ln cap="flat" cmpd="sng" w="18275">
              <a:solidFill>
                <a:srgbClr val="548ED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49" name="Google Shape;449;p74"/>
            <p:cNvPicPr preferRelativeResize="0"/>
            <p:nvPr/>
          </p:nvPicPr>
          <p:blipFill rotWithShape="1">
            <a:blip r:embed="rId19">
              <a:alphaModFix/>
            </a:blip>
            <a:srcRect b="0" l="0" r="0" t="0"/>
            <a:stretch/>
          </p:blipFill>
          <p:spPr>
            <a:xfrm>
              <a:off x="2240279" y="3462527"/>
              <a:ext cx="1380744" cy="536448"/>
            </a:xfrm>
            <a:prstGeom prst="rect">
              <a:avLst/>
            </a:prstGeom>
            <a:noFill/>
            <a:ln>
              <a:noFill/>
            </a:ln>
          </p:spPr>
        </p:pic>
        <p:pic>
          <p:nvPicPr>
            <p:cNvPr id="450" name="Google Shape;450;p74"/>
            <p:cNvPicPr preferRelativeResize="0"/>
            <p:nvPr/>
          </p:nvPicPr>
          <p:blipFill rotWithShape="1">
            <a:blip r:embed="rId20">
              <a:alphaModFix/>
            </a:blip>
            <a:srcRect b="0" l="0" r="0" t="0"/>
            <a:stretch/>
          </p:blipFill>
          <p:spPr>
            <a:xfrm>
              <a:off x="4437887" y="1792223"/>
              <a:ext cx="944879" cy="682751"/>
            </a:xfrm>
            <a:prstGeom prst="rect">
              <a:avLst/>
            </a:prstGeom>
            <a:noFill/>
            <a:ln>
              <a:noFill/>
            </a:ln>
          </p:spPr>
        </p:pic>
      </p:grpSp>
      <p:sp>
        <p:nvSpPr>
          <p:cNvPr id="451" name="Google Shape;451;p74"/>
          <p:cNvSpPr/>
          <p:nvPr/>
        </p:nvSpPr>
        <p:spPr>
          <a:xfrm>
            <a:off x="10740900" y="6216925"/>
            <a:ext cx="1451100" cy="641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74"/>
          <p:cNvSpPr txBox="1"/>
          <p:nvPr/>
        </p:nvSpPr>
        <p:spPr>
          <a:xfrm>
            <a:off x="9742817" y="6353311"/>
            <a:ext cx="2125200" cy="354000"/>
          </a:xfrm>
          <a:prstGeom prst="rect">
            <a:avLst/>
          </a:prstGeom>
          <a:noFill/>
          <a:ln>
            <a:noFill/>
          </a:ln>
        </p:spPr>
        <p:txBody>
          <a:bodyPr anchorCtr="0" anchor="t" bIns="0" lIns="0" spcFirstLastPara="1" rIns="0" wrap="square" tIns="0">
            <a:spAutoFit/>
          </a:bodyPr>
          <a:lstStyle/>
          <a:p>
            <a:pPr indent="0" lvl="0" marL="12700" rtl="0" algn="l">
              <a:lnSpc>
                <a:spcPct val="116111"/>
              </a:lnSpc>
              <a:spcBef>
                <a:spcPts val="0"/>
              </a:spcBef>
              <a:spcAft>
                <a:spcPts val="0"/>
              </a:spcAft>
              <a:buNone/>
            </a:pPr>
            <a:r>
              <a:rPr lang="en" sz="2300" u="sng">
                <a:solidFill>
                  <a:srgbClr val="FFFFFF"/>
                </a:solidFill>
                <a:latin typeface="Arial"/>
                <a:ea typeface="Arial"/>
                <a:cs typeface="Arial"/>
                <a:sym typeface="Arial"/>
                <a:hlinkClick r:id="rId21">
                  <a:extLst>
                    <a:ext uri="{A12FA001-AC4F-418D-AE19-62706E023703}">
                      <ahyp:hlinkClr val="tx"/>
                    </a:ext>
                  </a:extLst>
                </a:hlinkClick>
              </a:rPr>
              <a:t>www.uarctic.org</a:t>
            </a:r>
            <a:endParaRPr sz="2300">
              <a:latin typeface="Arial"/>
              <a:ea typeface="Arial"/>
              <a:cs typeface="Arial"/>
              <a:sym typeface="Arial"/>
            </a:endParaRPr>
          </a:p>
        </p:txBody>
      </p:sp>
      <p:sp>
        <p:nvSpPr>
          <p:cNvPr id="453" name="Google Shape;453;p74"/>
          <p:cNvSpPr/>
          <p:nvPr/>
        </p:nvSpPr>
        <p:spPr>
          <a:xfrm>
            <a:off x="14225" y="0"/>
            <a:ext cx="11338500" cy="6207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4" name="Google Shape;454;p74"/>
          <p:cNvPicPr preferRelativeResize="0"/>
          <p:nvPr/>
        </p:nvPicPr>
        <p:blipFill>
          <a:blip r:embed="rId22">
            <a:alphaModFix/>
          </a:blip>
          <a:stretch>
            <a:fillRect/>
          </a:stretch>
        </p:blipFill>
        <p:spPr>
          <a:xfrm>
            <a:off x="673774" y="152000"/>
            <a:ext cx="10960927" cy="60649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8" name="Shape 458"/>
        <p:cNvGrpSpPr/>
        <p:nvPr/>
      </p:nvGrpSpPr>
      <p:grpSpPr>
        <a:xfrm>
          <a:off x="0" y="0"/>
          <a:ext cx="0" cy="0"/>
          <a:chOff x="0" y="0"/>
          <a:chExt cx="0" cy="0"/>
        </a:xfrm>
      </p:grpSpPr>
      <p:sp>
        <p:nvSpPr>
          <p:cNvPr id="459" name="Google Shape;459;p75"/>
          <p:cNvSpPr txBox="1"/>
          <p:nvPr/>
        </p:nvSpPr>
        <p:spPr>
          <a:xfrm>
            <a:off x="2416625" y="38725"/>
            <a:ext cx="7152000" cy="699000"/>
          </a:xfrm>
          <a:prstGeom prst="rect">
            <a:avLst/>
          </a:prstGeom>
          <a:noFill/>
          <a:ln>
            <a:noFill/>
          </a:ln>
          <a:effectLst>
            <a:outerShdw blurRad="381000" rotWithShape="0" dir="5400000" dist="25400">
              <a:srgbClr val="000000">
                <a:alpha val="4353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4150"/>
              <a:buFont typeface="Oswald Medium"/>
              <a:buNone/>
            </a:pPr>
            <a:r>
              <a:rPr b="0" i="0" lang="en" sz="4150" u="none" cap="small" strike="noStrike">
                <a:solidFill>
                  <a:srgbClr val="FFFFFF"/>
                </a:solidFill>
                <a:latin typeface="Oswald Medium"/>
                <a:ea typeface="Oswald Medium"/>
                <a:cs typeface="Oswald Medium"/>
                <a:sym typeface="Oswald Medium"/>
              </a:rPr>
              <a:t> ARCUS </a:t>
            </a:r>
            <a:r>
              <a:rPr lang="en" sz="4150" cap="small">
                <a:solidFill>
                  <a:srgbClr val="FFFFFF"/>
                </a:solidFill>
                <a:latin typeface="Oswald Medium"/>
                <a:ea typeface="Oswald Medium"/>
                <a:cs typeface="Oswald Medium"/>
                <a:sym typeface="Oswald Medium"/>
              </a:rPr>
              <a:t>Board of Directors 2022</a:t>
            </a:r>
            <a:endParaRPr/>
          </a:p>
        </p:txBody>
      </p:sp>
      <p:cxnSp>
        <p:nvCxnSpPr>
          <p:cNvPr id="460" name="Google Shape;460;p75"/>
          <p:cNvCxnSpPr/>
          <p:nvPr/>
        </p:nvCxnSpPr>
        <p:spPr>
          <a:xfrm>
            <a:off x="2988225" y="718850"/>
            <a:ext cx="6213900" cy="14700"/>
          </a:xfrm>
          <a:prstGeom prst="straightConnector1">
            <a:avLst/>
          </a:prstGeom>
          <a:noFill/>
          <a:ln cap="flat" cmpd="sng" w="38100">
            <a:solidFill>
              <a:srgbClr val="FFFFFF"/>
            </a:solidFill>
            <a:prstDash val="solid"/>
            <a:miter lim="400000"/>
            <a:headEnd len="sm" w="sm" type="none"/>
            <a:tailEnd len="sm" w="sm" type="none"/>
          </a:ln>
        </p:spPr>
      </p:cxnSp>
      <p:sp>
        <p:nvSpPr>
          <p:cNvPr id="461" name="Google Shape;461;p75"/>
          <p:cNvSpPr/>
          <p:nvPr/>
        </p:nvSpPr>
        <p:spPr>
          <a:xfrm>
            <a:off x="634175" y="1186075"/>
            <a:ext cx="10978200" cy="5307900"/>
          </a:xfrm>
          <a:prstGeom prst="roundRect">
            <a:avLst>
              <a:gd fmla="val 12111" name="adj"/>
            </a:avLst>
          </a:prstGeom>
          <a:solidFill>
            <a:srgbClr val="FFFFFF">
              <a:alpha val="69800"/>
            </a:srgbClr>
          </a:solidFill>
          <a:ln cap="flat" cmpd="sng" w="25400">
            <a:solidFill>
              <a:srgbClr val="365B9B">
                <a:alpha val="69800"/>
              </a:srgbClr>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2" name="Google Shape;462;p75"/>
          <p:cNvSpPr txBox="1"/>
          <p:nvPr/>
        </p:nvSpPr>
        <p:spPr>
          <a:xfrm>
            <a:off x="1736200" y="2390425"/>
            <a:ext cx="19416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David Cairns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rPr b="1" lang="en" sz="1100">
                <a:solidFill>
                  <a:schemeClr val="dk1"/>
                </a:solidFill>
                <a:latin typeface="Cambria"/>
                <a:ea typeface="Cambria"/>
                <a:cs typeface="Cambria"/>
                <a:sym typeface="Cambria"/>
              </a:rPr>
              <a:t>Texas A&amp;M</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a:t>
            </a:r>
            <a:r>
              <a:rPr b="1" i="1" lang="en" sz="1100">
                <a:solidFill>
                  <a:schemeClr val="dk1"/>
                </a:solidFill>
                <a:latin typeface="Cambria"/>
                <a:ea typeface="Cambria"/>
                <a:cs typeface="Cambria"/>
                <a:sym typeface="Cambria"/>
              </a:rPr>
              <a:t>President)</a:t>
            </a:r>
            <a:endParaRPr b="1" i="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pic>
        <p:nvPicPr>
          <p:cNvPr id="463" name="Google Shape;463;p75"/>
          <p:cNvPicPr preferRelativeResize="0"/>
          <p:nvPr/>
        </p:nvPicPr>
        <p:blipFill>
          <a:blip r:embed="rId4">
            <a:alphaModFix/>
          </a:blip>
          <a:stretch>
            <a:fillRect/>
          </a:stretch>
        </p:blipFill>
        <p:spPr>
          <a:xfrm>
            <a:off x="5507050" y="1344540"/>
            <a:ext cx="1109876" cy="1109876"/>
          </a:xfrm>
          <a:prstGeom prst="rect">
            <a:avLst/>
          </a:prstGeom>
          <a:noFill/>
          <a:ln>
            <a:noFill/>
          </a:ln>
        </p:spPr>
      </p:pic>
      <p:pic>
        <p:nvPicPr>
          <p:cNvPr id="464" name="Google Shape;464;p75"/>
          <p:cNvPicPr preferRelativeResize="0"/>
          <p:nvPr/>
        </p:nvPicPr>
        <p:blipFill>
          <a:blip r:embed="rId5">
            <a:alphaModFix/>
          </a:blip>
          <a:stretch>
            <a:fillRect/>
          </a:stretch>
        </p:blipFill>
        <p:spPr>
          <a:xfrm>
            <a:off x="1812400" y="4814825"/>
            <a:ext cx="1109876" cy="1109876"/>
          </a:xfrm>
          <a:prstGeom prst="rect">
            <a:avLst/>
          </a:prstGeom>
          <a:noFill/>
          <a:ln>
            <a:noFill/>
          </a:ln>
        </p:spPr>
      </p:pic>
      <p:pic>
        <p:nvPicPr>
          <p:cNvPr id="465" name="Google Shape;465;p75"/>
          <p:cNvPicPr preferRelativeResize="0"/>
          <p:nvPr/>
        </p:nvPicPr>
        <p:blipFill>
          <a:blip r:embed="rId6">
            <a:alphaModFix/>
          </a:blip>
          <a:stretch>
            <a:fillRect/>
          </a:stretch>
        </p:blipFill>
        <p:spPr>
          <a:xfrm>
            <a:off x="3707425" y="4814825"/>
            <a:ext cx="1109876" cy="1109876"/>
          </a:xfrm>
          <a:prstGeom prst="rect">
            <a:avLst/>
          </a:prstGeom>
          <a:noFill/>
          <a:ln>
            <a:noFill/>
          </a:ln>
        </p:spPr>
      </p:pic>
      <p:pic>
        <p:nvPicPr>
          <p:cNvPr id="466" name="Google Shape;466;p75"/>
          <p:cNvPicPr preferRelativeResize="0"/>
          <p:nvPr/>
        </p:nvPicPr>
        <p:blipFill>
          <a:blip r:embed="rId7">
            <a:alphaModFix/>
          </a:blip>
          <a:stretch>
            <a:fillRect/>
          </a:stretch>
        </p:blipFill>
        <p:spPr>
          <a:xfrm>
            <a:off x="9204551" y="3094650"/>
            <a:ext cx="1109876" cy="1109876"/>
          </a:xfrm>
          <a:prstGeom prst="rect">
            <a:avLst/>
          </a:prstGeom>
          <a:noFill/>
          <a:ln>
            <a:noFill/>
          </a:ln>
        </p:spPr>
      </p:pic>
      <p:pic>
        <p:nvPicPr>
          <p:cNvPr id="467" name="Google Shape;467;p75"/>
          <p:cNvPicPr preferRelativeResize="0"/>
          <p:nvPr/>
        </p:nvPicPr>
        <p:blipFill>
          <a:blip r:embed="rId8">
            <a:alphaModFix/>
          </a:blip>
          <a:stretch>
            <a:fillRect/>
          </a:stretch>
        </p:blipFill>
        <p:spPr>
          <a:xfrm>
            <a:off x="5602451" y="4802125"/>
            <a:ext cx="1109876" cy="1109876"/>
          </a:xfrm>
          <a:prstGeom prst="rect">
            <a:avLst/>
          </a:prstGeom>
          <a:noFill/>
          <a:ln>
            <a:noFill/>
          </a:ln>
        </p:spPr>
      </p:pic>
      <p:pic>
        <p:nvPicPr>
          <p:cNvPr id="468" name="Google Shape;468;p75"/>
          <p:cNvPicPr preferRelativeResize="0"/>
          <p:nvPr/>
        </p:nvPicPr>
        <p:blipFill>
          <a:blip r:embed="rId9">
            <a:alphaModFix/>
          </a:blip>
          <a:stretch>
            <a:fillRect/>
          </a:stretch>
        </p:blipFill>
        <p:spPr>
          <a:xfrm>
            <a:off x="9247275" y="1387275"/>
            <a:ext cx="1024425" cy="1024425"/>
          </a:xfrm>
          <a:prstGeom prst="rect">
            <a:avLst/>
          </a:prstGeom>
          <a:noFill/>
          <a:ln>
            <a:noFill/>
          </a:ln>
        </p:spPr>
      </p:pic>
      <p:pic>
        <p:nvPicPr>
          <p:cNvPr id="469" name="Google Shape;469;p75"/>
          <p:cNvPicPr preferRelativeResize="0"/>
          <p:nvPr/>
        </p:nvPicPr>
        <p:blipFill>
          <a:blip r:embed="rId10">
            <a:alphaModFix/>
          </a:blip>
          <a:stretch>
            <a:fillRect/>
          </a:stretch>
        </p:blipFill>
        <p:spPr>
          <a:xfrm>
            <a:off x="7332650" y="1344550"/>
            <a:ext cx="1109875" cy="1109875"/>
          </a:xfrm>
          <a:prstGeom prst="rect">
            <a:avLst/>
          </a:prstGeom>
          <a:noFill/>
          <a:ln>
            <a:noFill/>
          </a:ln>
        </p:spPr>
      </p:pic>
      <p:pic>
        <p:nvPicPr>
          <p:cNvPr id="470" name="Google Shape;470;p75"/>
          <p:cNvPicPr preferRelativeResize="0"/>
          <p:nvPr/>
        </p:nvPicPr>
        <p:blipFill>
          <a:blip r:embed="rId11">
            <a:alphaModFix/>
          </a:blip>
          <a:stretch>
            <a:fillRect/>
          </a:stretch>
        </p:blipFill>
        <p:spPr>
          <a:xfrm>
            <a:off x="3707425" y="3126700"/>
            <a:ext cx="1077825" cy="1077825"/>
          </a:xfrm>
          <a:prstGeom prst="rect">
            <a:avLst/>
          </a:prstGeom>
          <a:noFill/>
          <a:ln>
            <a:noFill/>
          </a:ln>
        </p:spPr>
      </p:pic>
      <p:pic>
        <p:nvPicPr>
          <p:cNvPr id="471" name="Google Shape;471;p75"/>
          <p:cNvPicPr preferRelativeResize="0"/>
          <p:nvPr/>
        </p:nvPicPr>
        <p:blipFill>
          <a:blip r:embed="rId12">
            <a:alphaModFix/>
          </a:blip>
          <a:stretch>
            <a:fillRect/>
          </a:stretch>
        </p:blipFill>
        <p:spPr>
          <a:xfrm>
            <a:off x="7362525" y="3094650"/>
            <a:ext cx="1109875" cy="1109875"/>
          </a:xfrm>
          <a:prstGeom prst="rect">
            <a:avLst/>
          </a:prstGeom>
          <a:noFill/>
          <a:ln>
            <a:noFill/>
          </a:ln>
        </p:spPr>
      </p:pic>
      <p:pic>
        <p:nvPicPr>
          <p:cNvPr id="472" name="Google Shape;472;p75"/>
          <p:cNvPicPr preferRelativeResize="0"/>
          <p:nvPr/>
        </p:nvPicPr>
        <p:blipFill>
          <a:blip r:embed="rId13">
            <a:alphaModFix/>
          </a:blip>
          <a:stretch>
            <a:fillRect/>
          </a:stretch>
        </p:blipFill>
        <p:spPr>
          <a:xfrm>
            <a:off x="1812400" y="1344550"/>
            <a:ext cx="1109875" cy="1109875"/>
          </a:xfrm>
          <a:prstGeom prst="rect">
            <a:avLst/>
          </a:prstGeom>
          <a:noFill/>
          <a:ln>
            <a:noFill/>
          </a:ln>
        </p:spPr>
      </p:pic>
      <p:sp>
        <p:nvSpPr>
          <p:cNvPr id="473" name="Google Shape;473;p75"/>
          <p:cNvSpPr txBox="1"/>
          <p:nvPr/>
        </p:nvSpPr>
        <p:spPr>
          <a:xfrm>
            <a:off x="3570425" y="2423900"/>
            <a:ext cx="19416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Lauren Culler</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Dartmouth College</a:t>
            </a:r>
            <a:r>
              <a:rPr b="1" lang="en" sz="1100">
                <a:solidFill>
                  <a:schemeClr val="dk1"/>
                </a:solidFill>
                <a:latin typeface="Cambria"/>
                <a:ea typeface="Cambria"/>
                <a:cs typeface="Cambria"/>
                <a:sym typeface="Cambria"/>
              </a:rPr>
              <a:t> </a:t>
            </a:r>
            <a:endParaRPr b="1" i="1" sz="18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74" name="Google Shape;474;p75"/>
          <p:cNvSpPr txBox="1"/>
          <p:nvPr/>
        </p:nvSpPr>
        <p:spPr>
          <a:xfrm>
            <a:off x="5404650" y="2423900"/>
            <a:ext cx="16944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Pips Veazey</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rPr b="1" lang="en" sz="1100">
                <a:solidFill>
                  <a:schemeClr val="dk1"/>
                </a:solidFill>
                <a:latin typeface="Cambria"/>
                <a:ea typeface="Cambria"/>
                <a:cs typeface="Cambria"/>
                <a:sym typeface="Cambria"/>
              </a:rPr>
              <a:t>University of Maine</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75" name="Google Shape;475;p75"/>
          <p:cNvSpPr txBox="1"/>
          <p:nvPr/>
        </p:nvSpPr>
        <p:spPr>
          <a:xfrm>
            <a:off x="7210125" y="2438850"/>
            <a:ext cx="1941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Julie Raymond-Yakoubian</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rPr b="1" lang="en" sz="1100">
                <a:solidFill>
                  <a:schemeClr val="dk1"/>
                </a:solidFill>
                <a:latin typeface="Cambria"/>
                <a:ea typeface="Cambria"/>
                <a:cs typeface="Cambria"/>
                <a:sym typeface="Cambria"/>
              </a:rPr>
              <a:t>Kawerak, Inc.</a:t>
            </a:r>
            <a:endParaRPr b="1"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b="1" i="1" lang="en" sz="1100">
                <a:solidFill>
                  <a:schemeClr val="dk1"/>
                </a:solidFill>
                <a:latin typeface="Cambria"/>
                <a:ea typeface="Cambria"/>
                <a:cs typeface="Cambria"/>
                <a:sym typeface="Cambria"/>
              </a:rPr>
              <a:t>(Member-at-large)</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76" name="Google Shape;476;p75"/>
          <p:cNvSpPr txBox="1"/>
          <p:nvPr/>
        </p:nvSpPr>
        <p:spPr>
          <a:xfrm>
            <a:off x="9110400" y="2362650"/>
            <a:ext cx="194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Kaare Sikuaq Erickson</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Ikaaġun Engagement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77" name="Google Shape;477;p75"/>
          <p:cNvSpPr txBox="1"/>
          <p:nvPr/>
        </p:nvSpPr>
        <p:spPr>
          <a:xfrm>
            <a:off x="1660000" y="4210025"/>
            <a:ext cx="194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Stacey Fritz</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rPr b="1" lang="en" sz="1100">
                <a:solidFill>
                  <a:schemeClr val="dk1"/>
                </a:solidFill>
                <a:latin typeface="Cambria"/>
                <a:ea typeface="Cambria"/>
                <a:cs typeface="Cambria"/>
                <a:sym typeface="Cambria"/>
              </a:rPr>
              <a:t>CCHRC/NREL</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78" name="Google Shape;478;p75"/>
          <p:cNvSpPr txBox="1"/>
          <p:nvPr/>
        </p:nvSpPr>
        <p:spPr>
          <a:xfrm>
            <a:off x="3601600" y="4128325"/>
            <a:ext cx="20010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Diane Hirshberg</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U. Alaska Anchorage </a:t>
            </a:r>
            <a:endParaRPr b="1"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b="1" i="1" lang="en" sz="1100">
                <a:solidFill>
                  <a:schemeClr val="dk1"/>
                </a:solidFill>
                <a:latin typeface="Cambria"/>
                <a:ea typeface="Cambria"/>
                <a:cs typeface="Cambria"/>
                <a:sym typeface="Cambria"/>
              </a:rPr>
              <a:t>(Treasurer)</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79" name="Google Shape;479;p75"/>
          <p:cNvSpPr txBox="1"/>
          <p:nvPr/>
        </p:nvSpPr>
        <p:spPr>
          <a:xfrm>
            <a:off x="5480850" y="4154125"/>
            <a:ext cx="1941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Cana Uluak Itchuaqiyaq</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rPr b="1" lang="en" sz="1100">
                <a:solidFill>
                  <a:schemeClr val="dk1"/>
                </a:solidFill>
                <a:latin typeface="Cambria"/>
                <a:ea typeface="Cambria"/>
                <a:cs typeface="Cambria"/>
                <a:sym typeface="Cambria"/>
              </a:rPr>
              <a:t>Virginia Tech</a:t>
            </a:r>
            <a:endParaRPr b="1" sz="1100">
              <a:solidFill>
                <a:schemeClr val="dk1"/>
              </a:solidFill>
              <a:latin typeface="Cambria"/>
              <a:ea typeface="Cambria"/>
              <a:cs typeface="Cambria"/>
              <a:sym typeface="Cambria"/>
            </a:endParaRPr>
          </a:p>
        </p:txBody>
      </p:sp>
      <p:sp>
        <p:nvSpPr>
          <p:cNvPr id="480" name="Google Shape;480;p75"/>
          <p:cNvSpPr txBox="1"/>
          <p:nvPr/>
        </p:nvSpPr>
        <p:spPr>
          <a:xfrm>
            <a:off x="7256450" y="4125425"/>
            <a:ext cx="19416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Peter Webley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rPr b="1" lang="en" sz="1100">
                <a:solidFill>
                  <a:schemeClr val="dk1"/>
                </a:solidFill>
                <a:latin typeface="Cambria"/>
                <a:ea typeface="Cambria"/>
                <a:cs typeface="Cambria"/>
                <a:sym typeface="Cambria"/>
              </a:rPr>
              <a:t>U. Alaska Fairbanks</a:t>
            </a:r>
            <a:endParaRPr b="1" sz="11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b="1" lang="en" sz="1100">
                <a:solidFill>
                  <a:schemeClr val="dk1"/>
                </a:solidFill>
                <a:latin typeface="Cambria"/>
                <a:ea typeface="Cambria"/>
                <a:cs typeface="Cambria"/>
                <a:sym typeface="Cambria"/>
              </a:rPr>
              <a:t>(</a:t>
            </a:r>
            <a:r>
              <a:rPr b="1" i="1" lang="en" sz="1100">
                <a:solidFill>
                  <a:schemeClr val="dk1"/>
                </a:solidFill>
                <a:latin typeface="Cambria"/>
                <a:ea typeface="Cambria"/>
                <a:cs typeface="Cambria"/>
                <a:sym typeface="Cambria"/>
              </a:rPr>
              <a:t>Secretary)</a:t>
            </a:r>
            <a:endParaRPr b="1" i="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i="1" sz="1100">
              <a:solidFill>
                <a:schemeClr val="dk1"/>
              </a:solidFill>
              <a:latin typeface="Cambria"/>
              <a:ea typeface="Cambria"/>
              <a:cs typeface="Cambria"/>
              <a:sym typeface="Cambria"/>
            </a:endParaRPr>
          </a:p>
        </p:txBody>
      </p:sp>
      <p:sp>
        <p:nvSpPr>
          <p:cNvPr id="481" name="Google Shape;481;p75"/>
          <p:cNvSpPr txBox="1"/>
          <p:nvPr/>
        </p:nvSpPr>
        <p:spPr>
          <a:xfrm>
            <a:off x="9091800" y="4154125"/>
            <a:ext cx="194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Timo Koivurova</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University of Lapland</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82" name="Google Shape;482;p75"/>
          <p:cNvSpPr txBox="1"/>
          <p:nvPr/>
        </p:nvSpPr>
        <p:spPr>
          <a:xfrm>
            <a:off x="1722850" y="5863575"/>
            <a:ext cx="19416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Audrey Taylor</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U. Alaska Anchorage</a:t>
            </a:r>
            <a:br>
              <a:rPr b="1" lang="en" sz="1100">
                <a:solidFill>
                  <a:schemeClr val="dk1"/>
                </a:solidFill>
                <a:latin typeface="Cambria"/>
                <a:ea typeface="Cambria"/>
                <a:cs typeface="Cambria"/>
                <a:sym typeface="Cambria"/>
              </a:rPr>
            </a:br>
            <a:r>
              <a:rPr b="1" i="1" lang="en" sz="1100">
                <a:solidFill>
                  <a:schemeClr val="dk1"/>
                </a:solidFill>
                <a:latin typeface="Cambria"/>
                <a:ea typeface="Cambria"/>
                <a:cs typeface="Cambria"/>
                <a:sym typeface="Cambria"/>
              </a:rPr>
              <a:t>(Member-at-large)</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83" name="Google Shape;483;p75"/>
          <p:cNvSpPr txBox="1"/>
          <p:nvPr/>
        </p:nvSpPr>
        <p:spPr>
          <a:xfrm>
            <a:off x="3588250" y="5863575"/>
            <a:ext cx="1941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Cheryl Rosa</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U.S. Arctic Research</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Commission</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84" name="Google Shape;484;p75"/>
          <p:cNvSpPr txBox="1"/>
          <p:nvPr/>
        </p:nvSpPr>
        <p:spPr>
          <a:xfrm>
            <a:off x="5526250" y="5879975"/>
            <a:ext cx="194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Cambria"/>
                <a:ea typeface="Cambria"/>
                <a:cs typeface="Cambria"/>
                <a:sym typeface="Cambria"/>
              </a:rPr>
              <a:t>Adrian Gall</a:t>
            </a:r>
            <a:br>
              <a:rPr b="1" lang="en" sz="1100">
                <a:solidFill>
                  <a:schemeClr val="dk1"/>
                </a:solidFill>
                <a:latin typeface="Cambria"/>
                <a:ea typeface="Cambria"/>
                <a:cs typeface="Cambria"/>
                <a:sym typeface="Cambria"/>
              </a:rPr>
            </a:br>
            <a:r>
              <a:rPr b="1" lang="en" sz="1100">
                <a:solidFill>
                  <a:schemeClr val="dk1"/>
                </a:solidFill>
                <a:latin typeface="Cambria"/>
                <a:ea typeface="Cambria"/>
                <a:cs typeface="Cambria"/>
                <a:sym typeface="Cambria"/>
              </a:rPr>
              <a:t>ABR, Inc. </a:t>
            </a:r>
            <a:endParaRPr b="1" sz="1100">
              <a:solidFill>
                <a:schemeClr val="dk1"/>
              </a:solidFill>
              <a:latin typeface="Cambria"/>
              <a:ea typeface="Cambria"/>
              <a:cs typeface="Cambria"/>
              <a:sym typeface="Cambria"/>
            </a:endParaRPr>
          </a:p>
          <a:p>
            <a:pPr indent="0" lvl="0" marL="0" rtl="0" algn="l">
              <a:spcBef>
                <a:spcPts val="0"/>
              </a:spcBef>
              <a:spcAft>
                <a:spcPts val="0"/>
              </a:spcAft>
              <a:buNone/>
            </a:pPr>
            <a:r>
              <a:t/>
            </a:r>
            <a:endParaRPr b="1" sz="1800">
              <a:solidFill>
                <a:schemeClr val="dk1"/>
              </a:solidFill>
              <a:latin typeface="Cambria"/>
              <a:ea typeface="Cambria"/>
              <a:cs typeface="Cambria"/>
              <a:sym typeface="Cambria"/>
            </a:endParaRPr>
          </a:p>
        </p:txBody>
      </p:sp>
      <p:sp>
        <p:nvSpPr>
          <p:cNvPr id="485" name="Google Shape;485;p75"/>
          <p:cNvSpPr txBox="1"/>
          <p:nvPr/>
        </p:nvSpPr>
        <p:spPr>
          <a:xfrm>
            <a:off x="7256450" y="4841225"/>
            <a:ext cx="4191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dk1"/>
                </a:solidFill>
                <a:latin typeface="Helvetica Neue"/>
                <a:ea typeface="Helvetica Neue"/>
                <a:cs typeface="Helvetica Neue"/>
                <a:sym typeface="Helvetica Neue"/>
              </a:rPr>
              <a:t>Board Members are elected by ARCUS Institutional Member Representatives </a:t>
            </a:r>
            <a:endParaRPr b="1" sz="2100">
              <a:solidFill>
                <a:schemeClr val="dk1"/>
              </a:solidFill>
              <a:latin typeface="Helvetica Neue"/>
              <a:ea typeface="Helvetica Neue"/>
              <a:cs typeface="Helvetica Neue"/>
              <a:sym typeface="Helvetica Neue"/>
            </a:endParaRPr>
          </a:p>
        </p:txBody>
      </p:sp>
      <p:pic>
        <p:nvPicPr>
          <p:cNvPr id="486" name="Google Shape;486;p75"/>
          <p:cNvPicPr preferRelativeResize="0"/>
          <p:nvPr/>
        </p:nvPicPr>
        <p:blipFill>
          <a:blip r:embed="rId14">
            <a:alphaModFix/>
          </a:blip>
          <a:stretch>
            <a:fillRect/>
          </a:stretch>
        </p:blipFill>
        <p:spPr>
          <a:xfrm>
            <a:off x="3681450" y="1344550"/>
            <a:ext cx="1109875" cy="1109875"/>
          </a:xfrm>
          <a:prstGeom prst="rect">
            <a:avLst/>
          </a:prstGeom>
          <a:noFill/>
          <a:ln>
            <a:noFill/>
          </a:ln>
        </p:spPr>
      </p:pic>
      <p:pic>
        <p:nvPicPr>
          <p:cNvPr id="487" name="Google Shape;487;p75"/>
          <p:cNvPicPr preferRelativeResize="0"/>
          <p:nvPr/>
        </p:nvPicPr>
        <p:blipFill>
          <a:blip r:embed="rId15">
            <a:alphaModFix/>
          </a:blip>
          <a:stretch>
            <a:fillRect/>
          </a:stretch>
        </p:blipFill>
        <p:spPr>
          <a:xfrm>
            <a:off x="5611175" y="3126699"/>
            <a:ext cx="1077827" cy="1077827"/>
          </a:xfrm>
          <a:prstGeom prst="rect">
            <a:avLst/>
          </a:prstGeom>
          <a:noFill/>
          <a:ln cap="flat" cmpd="sng" w="25400">
            <a:solidFill>
              <a:srgbClr val="365B9B"/>
            </a:solidFill>
            <a:prstDash val="solid"/>
            <a:miter lim="8000"/>
            <a:headEnd len="sm" w="sm" type="none"/>
            <a:tailEnd len="sm" w="sm" type="none"/>
          </a:ln>
        </p:spPr>
      </p:pic>
      <p:pic>
        <p:nvPicPr>
          <p:cNvPr id="488" name="Google Shape;488;p75"/>
          <p:cNvPicPr preferRelativeResize="0"/>
          <p:nvPr/>
        </p:nvPicPr>
        <p:blipFill>
          <a:blip r:embed="rId16">
            <a:alphaModFix/>
          </a:blip>
          <a:stretch>
            <a:fillRect/>
          </a:stretch>
        </p:blipFill>
        <p:spPr>
          <a:xfrm>
            <a:off x="1771625" y="3163050"/>
            <a:ext cx="1109876" cy="11098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2" name="Shape 492"/>
        <p:cNvGrpSpPr/>
        <p:nvPr/>
      </p:nvGrpSpPr>
      <p:grpSpPr>
        <a:xfrm>
          <a:off x="0" y="0"/>
          <a:ext cx="0" cy="0"/>
          <a:chOff x="0" y="0"/>
          <a:chExt cx="0" cy="0"/>
        </a:xfrm>
      </p:grpSpPr>
      <p:grpSp>
        <p:nvGrpSpPr>
          <p:cNvPr id="493" name="Google Shape;493;p76"/>
          <p:cNvGrpSpPr/>
          <p:nvPr/>
        </p:nvGrpSpPr>
        <p:grpSpPr>
          <a:xfrm>
            <a:off x="742828" y="3179753"/>
            <a:ext cx="10612559" cy="3093523"/>
            <a:chOff x="1143000" y="1409700"/>
            <a:chExt cx="6746700" cy="2320200"/>
          </a:xfrm>
        </p:grpSpPr>
        <p:sp>
          <p:nvSpPr>
            <p:cNvPr id="494" name="Google Shape;494;p76"/>
            <p:cNvSpPr/>
            <p:nvPr/>
          </p:nvSpPr>
          <p:spPr>
            <a:xfrm>
              <a:off x="1143000" y="1409700"/>
              <a:ext cx="6746700" cy="2320200"/>
            </a:xfrm>
            <a:prstGeom prst="rect">
              <a:avLst/>
            </a:prstGeom>
            <a:solidFill>
              <a:srgbClr val="11518F">
                <a:alpha val="5960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Helvetica Neue"/>
                <a:buNone/>
              </a:pPr>
              <a:r>
                <a:t/>
              </a:r>
              <a:endParaRPr b="0" i="0" sz="1867" u="none" cap="none" strike="noStrike">
                <a:solidFill>
                  <a:srgbClr val="000000"/>
                </a:solidFill>
                <a:latin typeface="Arial"/>
                <a:ea typeface="Arial"/>
                <a:cs typeface="Arial"/>
                <a:sym typeface="Arial"/>
              </a:endParaRPr>
            </a:p>
          </p:txBody>
        </p:sp>
        <p:sp>
          <p:nvSpPr>
            <p:cNvPr id="495" name="Google Shape;495;p76"/>
            <p:cNvSpPr txBox="1"/>
            <p:nvPr/>
          </p:nvSpPr>
          <p:spPr>
            <a:xfrm>
              <a:off x="1965475" y="1632468"/>
              <a:ext cx="5151000" cy="387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E5E5E5"/>
                </a:buClr>
                <a:buSzPts val="3466"/>
                <a:buFont typeface="Raleway"/>
                <a:buNone/>
              </a:pPr>
              <a:r>
                <a:rPr b="1" i="0" lang="en" sz="3466" u="none" cap="none" strike="noStrike">
                  <a:solidFill>
                    <a:srgbClr val="E5E5E5"/>
                  </a:solidFill>
                  <a:latin typeface="Raleway"/>
                  <a:ea typeface="Raleway"/>
                  <a:cs typeface="Raleway"/>
                  <a:sym typeface="Raleway"/>
                </a:rPr>
                <a:t>arcus.org</a:t>
              </a:r>
              <a:endParaRPr b="1" i="0" sz="3466" u="none" cap="none" strike="noStrike">
                <a:solidFill>
                  <a:srgbClr val="E5E5E5"/>
                </a:solidFill>
                <a:latin typeface="Raleway"/>
                <a:ea typeface="Raleway"/>
                <a:cs typeface="Raleway"/>
                <a:sym typeface="Raleway"/>
              </a:endParaRPr>
            </a:p>
          </p:txBody>
        </p:sp>
        <p:sp>
          <p:nvSpPr>
            <p:cNvPr id="496" name="Google Shape;496;p76"/>
            <p:cNvSpPr txBox="1"/>
            <p:nvPr/>
          </p:nvSpPr>
          <p:spPr>
            <a:xfrm>
              <a:off x="1965475" y="2296375"/>
              <a:ext cx="5924100" cy="387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E5E5E5"/>
                </a:buClr>
                <a:buSzPts val="3466"/>
                <a:buFont typeface="Raleway"/>
                <a:buNone/>
              </a:pPr>
              <a:r>
                <a:rPr b="1" i="0" lang="en" sz="3466" u="none" cap="none" strike="noStrike">
                  <a:solidFill>
                    <a:srgbClr val="E5E5E5"/>
                  </a:solidFill>
                  <a:latin typeface="Raleway"/>
                  <a:ea typeface="Raleway"/>
                  <a:cs typeface="Raleway"/>
                  <a:sym typeface="Raleway"/>
                </a:rPr>
                <a:t>facebook.com/arcticresearchconsortium</a:t>
              </a:r>
              <a:endParaRPr b="1" i="0" sz="3466" u="none" cap="none" strike="noStrike">
                <a:solidFill>
                  <a:srgbClr val="E5E5E5"/>
                </a:solidFill>
                <a:latin typeface="Raleway"/>
                <a:ea typeface="Raleway"/>
                <a:cs typeface="Raleway"/>
                <a:sym typeface="Raleway"/>
              </a:endParaRPr>
            </a:p>
          </p:txBody>
        </p:sp>
        <p:pic>
          <p:nvPicPr>
            <p:cNvPr id="497" name="Google Shape;497;p76"/>
            <p:cNvPicPr preferRelativeResize="0"/>
            <p:nvPr/>
          </p:nvPicPr>
          <p:blipFill rotWithShape="1">
            <a:blip r:embed="rId4">
              <a:alphaModFix/>
            </a:blip>
            <a:srcRect b="0" l="0" r="0" t="0"/>
            <a:stretch/>
          </p:blipFill>
          <p:spPr>
            <a:xfrm>
              <a:off x="1386975" y="1694175"/>
              <a:ext cx="484632" cy="484632"/>
            </a:xfrm>
            <a:prstGeom prst="rect">
              <a:avLst/>
            </a:prstGeom>
            <a:noFill/>
            <a:ln>
              <a:noFill/>
            </a:ln>
          </p:spPr>
        </p:pic>
        <p:pic>
          <p:nvPicPr>
            <p:cNvPr id="498" name="Google Shape;498;p76"/>
            <p:cNvPicPr preferRelativeResize="0"/>
            <p:nvPr/>
          </p:nvPicPr>
          <p:blipFill rotWithShape="1">
            <a:blip r:embed="rId5">
              <a:alphaModFix/>
            </a:blip>
            <a:srcRect b="0" l="0" r="0" t="0"/>
            <a:stretch/>
          </p:blipFill>
          <p:spPr>
            <a:xfrm>
              <a:off x="1386975" y="2350525"/>
              <a:ext cx="484632" cy="484632"/>
            </a:xfrm>
            <a:prstGeom prst="rect">
              <a:avLst/>
            </a:prstGeom>
            <a:noFill/>
            <a:ln>
              <a:noFill/>
            </a:ln>
          </p:spPr>
        </p:pic>
        <p:pic>
          <p:nvPicPr>
            <p:cNvPr id="499" name="Google Shape;499;p76"/>
            <p:cNvPicPr preferRelativeResize="0"/>
            <p:nvPr/>
          </p:nvPicPr>
          <p:blipFill rotWithShape="1">
            <a:blip r:embed="rId6">
              <a:alphaModFix/>
            </a:blip>
            <a:srcRect b="0" l="0" r="0" t="0"/>
            <a:stretch/>
          </p:blipFill>
          <p:spPr>
            <a:xfrm>
              <a:off x="1386975" y="3006875"/>
              <a:ext cx="484632" cy="484632"/>
            </a:xfrm>
            <a:prstGeom prst="rect">
              <a:avLst/>
            </a:prstGeom>
            <a:noFill/>
            <a:ln>
              <a:noFill/>
            </a:ln>
          </p:spPr>
        </p:pic>
        <p:sp>
          <p:nvSpPr>
            <p:cNvPr id="500" name="Google Shape;500;p76"/>
            <p:cNvSpPr txBox="1"/>
            <p:nvPr/>
          </p:nvSpPr>
          <p:spPr>
            <a:xfrm>
              <a:off x="1965475" y="2933738"/>
              <a:ext cx="5151000" cy="387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E5E5E5"/>
                </a:buClr>
                <a:buSzPts val="3466"/>
                <a:buFont typeface="Raleway"/>
                <a:buNone/>
              </a:pPr>
              <a:r>
                <a:rPr b="1" i="0" lang="en" sz="3466" u="none" cap="none" strike="noStrike">
                  <a:solidFill>
                    <a:srgbClr val="E5E5E5"/>
                  </a:solidFill>
                  <a:latin typeface="Raleway"/>
                  <a:ea typeface="Raleway"/>
                  <a:cs typeface="Raleway"/>
                  <a:sym typeface="Raleway"/>
                </a:rPr>
                <a:t>@ArcticResearch</a:t>
              </a:r>
              <a:endParaRPr b="1" i="0" sz="3466" u="none" cap="none" strike="noStrike">
                <a:solidFill>
                  <a:srgbClr val="E5E5E5"/>
                </a:solidFill>
                <a:latin typeface="Raleway"/>
                <a:ea typeface="Raleway"/>
                <a:cs typeface="Raleway"/>
                <a:sym typeface="Raleway"/>
              </a:endParaRPr>
            </a:p>
            <a:p>
              <a:pPr indent="0" lvl="0" marL="0" marR="0" rtl="0" algn="l">
                <a:lnSpc>
                  <a:spcPct val="100000"/>
                </a:lnSpc>
                <a:spcBef>
                  <a:spcPts val="0"/>
                </a:spcBef>
                <a:spcAft>
                  <a:spcPts val="0"/>
                </a:spcAft>
                <a:buClr>
                  <a:srgbClr val="E5E5E5"/>
                </a:buClr>
                <a:buSzPts val="3466"/>
                <a:buFont typeface="Raleway"/>
                <a:buNone/>
              </a:pPr>
              <a:r>
                <a:t/>
              </a:r>
              <a:endParaRPr b="1" sz="3466">
                <a:solidFill>
                  <a:srgbClr val="E5E5E5"/>
                </a:solidFill>
                <a:latin typeface="Raleway"/>
                <a:ea typeface="Raleway"/>
                <a:cs typeface="Raleway"/>
                <a:sym typeface="Raleway"/>
              </a:endParaRPr>
            </a:p>
          </p:txBody>
        </p:sp>
      </p:grpSp>
      <p:pic>
        <p:nvPicPr>
          <p:cNvPr descr="ARCUSsticker2x2circleFLAT.pdf" id="501" name="Google Shape;501;p76"/>
          <p:cNvPicPr preferRelativeResize="0"/>
          <p:nvPr/>
        </p:nvPicPr>
        <p:blipFill rotWithShape="1">
          <a:blip r:embed="rId7">
            <a:alphaModFix/>
          </a:blip>
          <a:srcRect b="0" l="0" r="0" t="0"/>
          <a:stretch/>
        </p:blipFill>
        <p:spPr>
          <a:xfrm>
            <a:off x="4525700" y="584566"/>
            <a:ext cx="3140597" cy="3140597"/>
          </a:xfrm>
          <a:prstGeom prst="rect">
            <a:avLst/>
          </a:prstGeom>
          <a:noFill/>
          <a:ln>
            <a:noFill/>
          </a:ln>
          <a:effectLst>
            <a:outerShdw blurRad="381000" rotWithShape="0" dir="5400000" dist="25400">
              <a:srgbClr val="000000">
                <a:alpha val="25099"/>
              </a:srgbClr>
            </a:outerShdw>
          </a:effectLst>
        </p:spPr>
      </p:pic>
    </p:spTree>
  </p:cSld>
  <p:clrMapOvr>
    <a:masterClrMapping/>
  </p:clrMapOvr>
  <mc:AlternateContent>
    <mc:Choice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5" name="Shape 505"/>
        <p:cNvGrpSpPr/>
        <p:nvPr/>
      </p:nvGrpSpPr>
      <p:grpSpPr>
        <a:xfrm>
          <a:off x="0" y="0"/>
          <a:ext cx="0" cy="0"/>
          <a:chOff x="0" y="0"/>
          <a:chExt cx="0" cy="0"/>
        </a:xfrm>
      </p:grpSpPr>
      <p:sp>
        <p:nvSpPr>
          <p:cNvPr id="506" name="Google Shape;506;p77"/>
          <p:cNvSpPr/>
          <p:nvPr/>
        </p:nvSpPr>
        <p:spPr>
          <a:xfrm>
            <a:off x="979200" y="1711225"/>
            <a:ext cx="10505100" cy="3486600"/>
          </a:xfrm>
          <a:prstGeom prst="roundRect">
            <a:avLst>
              <a:gd fmla="val 15000" name="adj"/>
            </a:avLst>
          </a:prstGeom>
          <a:solidFill>
            <a:srgbClr val="FFFFFF">
              <a:alpha val="8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507" name="Google Shape;507;p77"/>
          <p:cNvSpPr txBox="1"/>
          <p:nvPr/>
        </p:nvSpPr>
        <p:spPr>
          <a:xfrm>
            <a:off x="1185849" y="3192784"/>
            <a:ext cx="9820500" cy="425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3362"/>
              </a:buClr>
              <a:buSzPts val="2800"/>
              <a:buFont typeface="Oswald Light"/>
              <a:buNone/>
            </a:pPr>
            <a:r>
              <a:rPr b="1" lang="en" sz="2800" u="sng">
                <a:solidFill>
                  <a:srgbClr val="003362"/>
                </a:solidFill>
                <a:latin typeface="Oswald"/>
                <a:ea typeface="Oswald"/>
                <a:cs typeface="Oswald"/>
                <a:sym typeface="Oswald"/>
              </a:rPr>
              <a:t>Introductions</a:t>
            </a:r>
            <a:endParaRPr b="1" sz="2800" u="sng">
              <a:solidFill>
                <a:srgbClr val="003362"/>
              </a:solidFill>
              <a:latin typeface="Oswald"/>
              <a:ea typeface="Oswald"/>
              <a:cs typeface="Oswald"/>
              <a:sym typeface="Oswald"/>
            </a:endParaRPr>
          </a:p>
          <a:p>
            <a:pPr indent="0" lvl="0" marL="0" marR="0" rtl="0" algn="ctr">
              <a:lnSpc>
                <a:spcPct val="100000"/>
              </a:lnSpc>
              <a:spcBef>
                <a:spcPts val="0"/>
              </a:spcBef>
              <a:spcAft>
                <a:spcPts val="0"/>
              </a:spcAft>
              <a:buClr>
                <a:srgbClr val="003362"/>
              </a:buClr>
              <a:buSzPts val="2800"/>
              <a:buFont typeface="Oswald Light"/>
              <a:buNone/>
            </a:pPr>
            <a:r>
              <a:t/>
            </a:r>
            <a:endParaRPr sz="2800">
              <a:solidFill>
                <a:srgbClr val="003362"/>
              </a:solidFill>
              <a:latin typeface="Oswald Light"/>
              <a:ea typeface="Oswald Light"/>
              <a:cs typeface="Oswald Light"/>
              <a:sym typeface="Oswald Light"/>
            </a:endParaRPr>
          </a:p>
          <a:p>
            <a:pPr indent="0" lvl="0" marL="457200" marR="0" rtl="0" algn="l">
              <a:lnSpc>
                <a:spcPct val="100000"/>
              </a:lnSpc>
              <a:spcBef>
                <a:spcPts val="0"/>
              </a:spcBef>
              <a:spcAft>
                <a:spcPts val="0"/>
              </a:spcAft>
              <a:buNone/>
            </a:pPr>
            <a:r>
              <a:rPr lang="en" sz="2700">
                <a:solidFill>
                  <a:srgbClr val="003362"/>
                </a:solidFill>
                <a:latin typeface="Oswald Light"/>
                <a:ea typeface="Oswald Light"/>
                <a:cs typeface="Oswald Light"/>
                <a:sym typeface="Oswald Light"/>
              </a:rPr>
              <a:t>Representatives from each organization are invited to provide a brief 2-3 minute introduction to their organization’s Arctic research activities/interests as well as to identify any support mechanisms specific to their institution that might encourage greater collaboration between UArctic’s North American Members.</a:t>
            </a:r>
            <a:endParaRPr sz="2700">
              <a:solidFill>
                <a:srgbClr val="003362"/>
              </a:solidFill>
              <a:latin typeface="Oswald Light"/>
              <a:ea typeface="Oswald Light"/>
              <a:cs typeface="Oswald Light"/>
              <a:sym typeface="Oswald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1" name="Shape 511"/>
        <p:cNvGrpSpPr/>
        <p:nvPr/>
      </p:nvGrpSpPr>
      <p:grpSpPr>
        <a:xfrm>
          <a:off x="0" y="0"/>
          <a:ext cx="0" cy="0"/>
          <a:chOff x="0" y="0"/>
          <a:chExt cx="0" cy="0"/>
        </a:xfrm>
      </p:grpSpPr>
      <p:sp>
        <p:nvSpPr>
          <p:cNvPr id="512" name="Google Shape;512;p78"/>
          <p:cNvSpPr/>
          <p:nvPr/>
        </p:nvSpPr>
        <p:spPr>
          <a:xfrm>
            <a:off x="2100950" y="1787425"/>
            <a:ext cx="7293300" cy="2058000"/>
          </a:xfrm>
          <a:prstGeom prst="roundRect">
            <a:avLst>
              <a:gd fmla="val 15000" name="adj"/>
            </a:avLst>
          </a:prstGeom>
          <a:solidFill>
            <a:srgbClr val="FFFFFF">
              <a:alpha val="8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513" name="Google Shape;513;p78"/>
          <p:cNvSpPr txBox="1"/>
          <p:nvPr/>
        </p:nvSpPr>
        <p:spPr>
          <a:xfrm>
            <a:off x="2427000" y="2207625"/>
            <a:ext cx="10505100" cy="425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3362"/>
              </a:buClr>
              <a:buSzPts val="2800"/>
              <a:buFont typeface="Oswald Light"/>
              <a:buNone/>
            </a:pPr>
            <a:r>
              <a:t/>
            </a:r>
            <a:endParaRPr b="1" sz="2800" u="sng">
              <a:solidFill>
                <a:srgbClr val="003362"/>
              </a:solidFill>
              <a:latin typeface="Oswald"/>
              <a:ea typeface="Oswald"/>
              <a:cs typeface="Oswald"/>
              <a:sym typeface="Oswald"/>
            </a:endParaRPr>
          </a:p>
          <a:p>
            <a:pPr indent="0" lvl="0" marL="457200" marR="0" rtl="0" algn="l">
              <a:lnSpc>
                <a:spcPct val="100000"/>
              </a:lnSpc>
              <a:spcBef>
                <a:spcPts val="0"/>
              </a:spcBef>
              <a:spcAft>
                <a:spcPts val="0"/>
              </a:spcAft>
              <a:buNone/>
            </a:pPr>
            <a:r>
              <a:t/>
            </a:r>
            <a:endParaRPr sz="2700">
              <a:solidFill>
                <a:srgbClr val="003362"/>
              </a:solidFill>
              <a:latin typeface="Oswald Light"/>
              <a:ea typeface="Oswald Light"/>
              <a:cs typeface="Oswald Light"/>
              <a:sym typeface="Oswald Light"/>
            </a:endParaRPr>
          </a:p>
          <a:p>
            <a:pPr indent="-368300" lvl="0" marL="457200" marR="0" rtl="0" algn="l">
              <a:lnSpc>
                <a:spcPct val="100000"/>
              </a:lnSpc>
              <a:spcBef>
                <a:spcPts val="0"/>
              </a:spcBef>
              <a:spcAft>
                <a:spcPts val="0"/>
              </a:spcAft>
              <a:buClr>
                <a:srgbClr val="003362"/>
              </a:buClr>
              <a:buSzPts val="2200"/>
              <a:buFont typeface="Oswald Light"/>
              <a:buChar char="●"/>
            </a:pPr>
            <a:r>
              <a:rPr lang="en" sz="2200">
                <a:solidFill>
                  <a:srgbClr val="003362"/>
                </a:solidFill>
                <a:latin typeface="Oswald Light"/>
                <a:ea typeface="Oswald Light"/>
                <a:cs typeface="Oswald Light"/>
                <a:sym typeface="Oswald Light"/>
              </a:rPr>
              <a:t>What has been done in the past? </a:t>
            </a:r>
            <a:endParaRPr sz="2200">
              <a:solidFill>
                <a:srgbClr val="003362"/>
              </a:solidFill>
              <a:latin typeface="Oswald Light"/>
              <a:ea typeface="Oswald Light"/>
              <a:cs typeface="Oswald Light"/>
              <a:sym typeface="Oswald Light"/>
            </a:endParaRPr>
          </a:p>
          <a:p>
            <a:pPr indent="-368300" lvl="0" marL="457200" marR="0" rtl="0" algn="l">
              <a:lnSpc>
                <a:spcPct val="100000"/>
              </a:lnSpc>
              <a:spcBef>
                <a:spcPts val="0"/>
              </a:spcBef>
              <a:spcAft>
                <a:spcPts val="0"/>
              </a:spcAft>
              <a:buClr>
                <a:srgbClr val="003362"/>
              </a:buClr>
              <a:buSzPts val="2200"/>
              <a:buFont typeface="Oswald Light"/>
              <a:buChar char="●"/>
            </a:pPr>
            <a:r>
              <a:rPr lang="en" sz="2200">
                <a:solidFill>
                  <a:srgbClr val="003362"/>
                </a:solidFill>
                <a:latin typeface="Oswald Light"/>
                <a:ea typeface="Oswald Light"/>
                <a:cs typeface="Oswald Light"/>
                <a:sym typeface="Oswald Light"/>
              </a:rPr>
              <a:t>What has worked well? </a:t>
            </a:r>
            <a:endParaRPr sz="2200">
              <a:solidFill>
                <a:srgbClr val="003362"/>
              </a:solidFill>
              <a:latin typeface="Oswald Light"/>
              <a:ea typeface="Oswald Light"/>
              <a:cs typeface="Oswald Light"/>
              <a:sym typeface="Oswald Light"/>
            </a:endParaRPr>
          </a:p>
          <a:p>
            <a:pPr indent="-368300" lvl="0" marL="457200" marR="0" rtl="0" algn="l">
              <a:lnSpc>
                <a:spcPct val="100000"/>
              </a:lnSpc>
              <a:spcBef>
                <a:spcPts val="0"/>
              </a:spcBef>
              <a:spcAft>
                <a:spcPts val="0"/>
              </a:spcAft>
              <a:buClr>
                <a:srgbClr val="003362"/>
              </a:buClr>
              <a:buSzPts val="2200"/>
              <a:buFont typeface="Oswald Light"/>
              <a:buChar char="●"/>
            </a:pPr>
            <a:r>
              <a:rPr lang="en" sz="2200">
                <a:solidFill>
                  <a:srgbClr val="003362"/>
                </a:solidFill>
                <a:latin typeface="Oswald Light"/>
                <a:ea typeface="Oswald Light"/>
                <a:cs typeface="Oswald Light"/>
                <a:sym typeface="Oswald Light"/>
              </a:rPr>
              <a:t>What types of challenges arise? </a:t>
            </a:r>
            <a:endParaRPr sz="2200">
              <a:solidFill>
                <a:srgbClr val="003362"/>
              </a:solidFill>
              <a:latin typeface="Oswald Light"/>
              <a:ea typeface="Oswald Light"/>
              <a:cs typeface="Oswald Light"/>
              <a:sym typeface="Oswald Light"/>
            </a:endParaRPr>
          </a:p>
          <a:p>
            <a:pPr indent="-368300" lvl="0" marL="457200" marR="0" rtl="0" algn="l">
              <a:lnSpc>
                <a:spcPct val="100000"/>
              </a:lnSpc>
              <a:spcBef>
                <a:spcPts val="0"/>
              </a:spcBef>
              <a:spcAft>
                <a:spcPts val="0"/>
              </a:spcAft>
              <a:buClr>
                <a:srgbClr val="003362"/>
              </a:buClr>
              <a:buSzPts val="2200"/>
              <a:buFont typeface="Oswald Light"/>
              <a:buChar char="●"/>
            </a:pPr>
            <a:r>
              <a:rPr lang="en" sz="2200">
                <a:solidFill>
                  <a:srgbClr val="003362"/>
                </a:solidFill>
                <a:latin typeface="Oswald Light"/>
                <a:ea typeface="Oswald Light"/>
                <a:cs typeface="Oswald Light"/>
                <a:sym typeface="Oswald Light"/>
              </a:rPr>
              <a:t>What types of collaborative projects could we pursue together? </a:t>
            </a:r>
            <a:endParaRPr sz="2200">
              <a:solidFill>
                <a:srgbClr val="003362"/>
              </a:solidFill>
              <a:latin typeface="Oswald Light"/>
              <a:ea typeface="Oswald Light"/>
              <a:cs typeface="Oswald Light"/>
              <a:sym typeface="Oswald Light"/>
            </a:endParaRPr>
          </a:p>
          <a:p>
            <a:pPr indent="-368300" lvl="0" marL="457200" marR="0" rtl="0" algn="l">
              <a:lnSpc>
                <a:spcPct val="100000"/>
              </a:lnSpc>
              <a:spcBef>
                <a:spcPts val="0"/>
              </a:spcBef>
              <a:spcAft>
                <a:spcPts val="0"/>
              </a:spcAft>
              <a:buClr>
                <a:srgbClr val="003362"/>
              </a:buClr>
              <a:buSzPts val="2200"/>
              <a:buFont typeface="Oswald Light"/>
              <a:buChar char="●"/>
            </a:pPr>
            <a:r>
              <a:rPr lang="en" sz="2200">
                <a:solidFill>
                  <a:srgbClr val="003362"/>
                </a:solidFill>
                <a:latin typeface="Oswald Light"/>
                <a:ea typeface="Oswald Light"/>
                <a:cs typeface="Oswald Light"/>
                <a:sym typeface="Oswald Light"/>
              </a:rPr>
              <a:t>What mechanisms can support the implementation of these ideas? </a:t>
            </a:r>
            <a:endParaRPr sz="2200">
              <a:solidFill>
                <a:srgbClr val="003362"/>
              </a:solidFill>
              <a:latin typeface="Oswald Light"/>
              <a:ea typeface="Oswald Light"/>
              <a:cs typeface="Oswald Light"/>
              <a:sym typeface="Oswald Light"/>
            </a:endParaRPr>
          </a:p>
        </p:txBody>
      </p:sp>
      <p:pic>
        <p:nvPicPr>
          <p:cNvPr id="514" name="Google Shape;514;p78"/>
          <p:cNvPicPr preferRelativeResize="0"/>
          <p:nvPr/>
        </p:nvPicPr>
        <p:blipFill>
          <a:blip r:embed="rId4">
            <a:alphaModFix/>
          </a:blip>
          <a:stretch>
            <a:fillRect/>
          </a:stretch>
        </p:blipFill>
        <p:spPr>
          <a:xfrm>
            <a:off x="3318598" y="4063150"/>
            <a:ext cx="4858004" cy="2549975"/>
          </a:xfrm>
          <a:prstGeom prst="rect">
            <a:avLst/>
          </a:prstGeom>
          <a:noFill/>
          <a:ln>
            <a:noFill/>
          </a:ln>
        </p:spPr>
      </p:pic>
      <p:sp>
        <p:nvSpPr>
          <p:cNvPr id="515" name="Google Shape;515;p78"/>
          <p:cNvSpPr txBox="1"/>
          <p:nvPr/>
        </p:nvSpPr>
        <p:spPr>
          <a:xfrm>
            <a:off x="-81650" y="1187125"/>
            <a:ext cx="12192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003362"/>
                </a:solidFill>
                <a:latin typeface="Oswald"/>
                <a:ea typeface="Oswald"/>
                <a:cs typeface="Oswald"/>
                <a:sym typeface="Oswald"/>
              </a:rPr>
              <a:t>Open Discussion</a:t>
            </a:r>
            <a:r>
              <a:rPr lang="en" sz="2700">
                <a:solidFill>
                  <a:srgbClr val="003362"/>
                </a:solidFill>
                <a:latin typeface="Oswald Light"/>
                <a:ea typeface="Oswald Light"/>
                <a:cs typeface="Oswald Light"/>
                <a:sym typeface="Oswald Light"/>
              </a:rPr>
              <a:t>: Focus on ideas &amp; opportunities for U.S. - Canada Cooperation</a:t>
            </a:r>
            <a:endParaRPr sz="2700">
              <a:solidFill>
                <a:srgbClr val="003362"/>
              </a:solidFill>
              <a:latin typeface="Oswald Light"/>
              <a:ea typeface="Oswald Light"/>
              <a:cs typeface="Oswald Light"/>
              <a:sym typeface="Oswald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9" name="Shape 519"/>
        <p:cNvGrpSpPr/>
        <p:nvPr/>
      </p:nvGrpSpPr>
      <p:grpSpPr>
        <a:xfrm>
          <a:off x="0" y="0"/>
          <a:ext cx="0" cy="0"/>
          <a:chOff x="0" y="0"/>
          <a:chExt cx="0" cy="0"/>
        </a:xfrm>
      </p:grpSpPr>
      <p:sp>
        <p:nvSpPr>
          <p:cNvPr id="520" name="Google Shape;520;p79"/>
          <p:cNvSpPr/>
          <p:nvPr/>
        </p:nvSpPr>
        <p:spPr>
          <a:xfrm>
            <a:off x="952500" y="1904997"/>
            <a:ext cx="10233600" cy="2748600"/>
          </a:xfrm>
          <a:prstGeom prst="roundRect">
            <a:avLst>
              <a:gd fmla="val 15000" name="adj"/>
            </a:avLst>
          </a:prstGeom>
          <a:solidFill>
            <a:srgbClr val="FFFFFF">
              <a:alpha val="8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521" name="Google Shape;521;p79"/>
          <p:cNvSpPr txBox="1"/>
          <p:nvPr/>
        </p:nvSpPr>
        <p:spPr>
          <a:xfrm>
            <a:off x="1185849" y="3192784"/>
            <a:ext cx="9820500" cy="425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3362"/>
              </a:buClr>
              <a:buSzPts val="2800"/>
              <a:buFont typeface="Oswald Light"/>
              <a:buNone/>
            </a:pPr>
            <a:r>
              <a:rPr lang="en" sz="2800">
                <a:solidFill>
                  <a:srgbClr val="003362"/>
                </a:solidFill>
                <a:latin typeface="Oswald Light"/>
                <a:ea typeface="Oswald Light"/>
                <a:cs typeface="Oswald Light"/>
                <a:sym typeface="Oswald Light"/>
              </a:rPr>
              <a:t>10:55AM - 11:15AM - Coffee Break </a:t>
            </a:r>
            <a:endParaRPr sz="2800">
              <a:solidFill>
                <a:srgbClr val="003362"/>
              </a:solidFill>
              <a:latin typeface="Oswald Light"/>
              <a:ea typeface="Oswald Light"/>
              <a:cs typeface="Oswald Light"/>
              <a:sym typeface="Oswald Light"/>
            </a:endParaRPr>
          </a:p>
          <a:p>
            <a:pPr indent="0" lvl="0" marL="0" marR="0" rtl="0" algn="ctr">
              <a:lnSpc>
                <a:spcPct val="100000"/>
              </a:lnSpc>
              <a:spcBef>
                <a:spcPts val="0"/>
              </a:spcBef>
              <a:spcAft>
                <a:spcPts val="0"/>
              </a:spcAft>
              <a:buClr>
                <a:srgbClr val="003362"/>
              </a:buClr>
              <a:buSzPts val="2800"/>
              <a:buFont typeface="Oswald Light"/>
              <a:buNone/>
            </a:pPr>
            <a:r>
              <a:t/>
            </a:r>
            <a:endParaRPr sz="2800">
              <a:solidFill>
                <a:srgbClr val="003362"/>
              </a:solidFill>
              <a:latin typeface="Oswald Light"/>
              <a:ea typeface="Oswald Light"/>
              <a:cs typeface="Oswald Light"/>
              <a:sym typeface="Oswald Light"/>
            </a:endParaRPr>
          </a:p>
          <a:p>
            <a:pPr indent="0" lvl="0" marL="457200" marR="0" rtl="0" algn="ctr">
              <a:lnSpc>
                <a:spcPct val="100000"/>
              </a:lnSpc>
              <a:spcBef>
                <a:spcPts val="0"/>
              </a:spcBef>
              <a:spcAft>
                <a:spcPts val="0"/>
              </a:spcAft>
              <a:buNone/>
            </a:pPr>
            <a:r>
              <a:rPr lang="en" sz="2800">
                <a:solidFill>
                  <a:srgbClr val="003362"/>
                </a:solidFill>
                <a:latin typeface="Oswald Light"/>
                <a:ea typeface="Oswald Light"/>
                <a:cs typeface="Oswald Light"/>
                <a:sym typeface="Oswald Light"/>
              </a:rPr>
              <a:t>11:15AM - 12:15PM - National Break-Out Sessions</a:t>
            </a:r>
            <a:br>
              <a:rPr lang="en" sz="2800">
                <a:solidFill>
                  <a:srgbClr val="003362"/>
                </a:solidFill>
                <a:latin typeface="Oswald Light"/>
                <a:ea typeface="Oswald Light"/>
                <a:cs typeface="Oswald Light"/>
                <a:sym typeface="Oswald Light"/>
              </a:rPr>
            </a:br>
            <a:endParaRPr sz="2800">
              <a:solidFill>
                <a:srgbClr val="003362"/>
              </a:solidFill>
              <a:latin typeface="Oswald Light"/>
              <a:ea typeface="Oswald Light"/>
              <a:cs typeface="Oswald Light"/>
              <a:sym typeface="Oswald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5" name="Shape 525"/>
        <p:cNvGrpSpPr/>
        <p:nvPr/>
      </p:nvGrpSpPr>
      <p:grpSpPr>
        <a:xfrm>
          <a:off x="0" y="0"/>
          <a:ext cx="0" cy="0"/>
          <a:chOff x="0" y="0"/>
          <a:chExt cx="0" cy="0"/>
        </a:xfrm>
      </p:grpSpPr>
      <p:sp>
        <p:nvSpPr>
          <p:cNvPr id="526" name="Google Shape;526;p80"/>
          <p:cNvSpPr/>
          <p:nvPr/>
        </p:nvSpPr>
        <p:spPr>
          <a:xfrm>
            <a:off x="979200" y="1711225"/>
            <a:ext cx="10505100" cy="3486600"/>
          </a:xfrm>
          <a:prstGeom prst="roundRect">
            <a:avLst>
              <a:gd fmla="val 15000" name="adj"/>
            </a:avLst>
          </a:prstGeom>
          <a:solidFill>
            <a:srgbClr val="FFFFFF">
              <a:alpha val="80000"/>
            </a:srgbClr>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sp>
        <p:nvSpPr>
          <p:cNvPr id="527" name="Google Shape;527;p80"/>
          <p:cNvSpPr txBox="1"/>
          <p:nvPr/>
        </p:nvSpPr>
        <p:spPr>
          <a:xfrm>
            <a:off x="1185849" y="3192784"/>
            <a:ext cx="9820500" cy="425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3362"/>
              </a:buClr>
              <a:buSzPts val="2800"/>
              <a:buFont typeface="Oswald Light"/>
              <a:buNone/>
            </a:pPr>
            <a:r>
              <a:rPr b="1" lang="en" sz="2800" u="sng">
                <a:solidFill>
                  <a:srgbClr val="003362"/>
                </a:solidFill>
                <a:latin typeface="Oswald"/>
                <a:ea typeface="Oswald"/>
                <a:cs typeface="Oswald"/>
                <a:sym typeface="Oswald"/>
              </a:rPr>
              <a:t>Next Steps</a:t>
            </a:r>
            <a:endParaRPr b="1" sz="2800" u="sng">
              <a:solidFill>
                <a:srgbClr val="003362"/>
              </a:solidFill>
              <a:latin typeface="Oswald"/>
              <a:ea typeface="Oswald"/>
              <a:cs typeface="Oswald"/>
              <a:sym typeface="Oswald"/>
            </a:endParaRPr>
          </a:p>
          <a:p>
            <a:pPr indent="0" lvl="0" marL="0" marR="0" rtl="0" algn="ctr">
              <a:lnSpc>
                <a:spcPct val="100000"/>
              </a:lnSpc>
              <a:spcBef>
                <a:spcPts val="0"/>
              </a:spcBef>
              <a:spcAft>
                <a:spcPts val="0"/>
              </a:spcAft>
              <a:buClr>
                <a:srgbClr val="003362"/>
              </a:buClr>
              <a:buSzPts val="2800"/>
              <a:buFont typeface="Oswald Light"/>
              <a:buNone/>
            </a:pPr>
            <a:r>
              <a:t/>
            </a:r>
            <a:endParaRPr sz="2800">
              <a:solidFill>
                <a:srgbClr val="003362"/>
              </a:solidFill>
              <a:latin typeface="Oswald Light"/>
              <a:ea typeface="Oswald Light"/>
              <a:cs typeface="Oswald Light"/>
              <a:sym typeface="Oswald Light"/>
            </a:endParaRPr>
          </a:p>
          <a:p>
            <a:pPr indent="-400050" lvl="0" marL="457200" marR="0" rtl="0" algn="l">
              <a:lnSpc>
                <a:spcPct val="100000"/>
              </a:lnSpc>
              <a:spcBef>
                <a:spcPts val="0"/>
              </a:spcBef>
              <a:spcAft>
                <a:spcPts val="0"/>
              </a:spcAft>
              <a:buClr>
                <a:srgbClr val="003362"/>
              </a:buClr>
              <a:buSzPts val="2700"/>
              <a:buFont typeface="Oswald Light"/>
              <a:buChar char="●"/>
            </a:pPr>
            <a:r>
              <a:rPr lang="en" sz="2700">
                <a:solidFill>
                  <a:srgbClr val="003362"/>
                </a:solidFill>
                <a:latin typeface="Oswald Light"/>
                <a:ea typeface="Oswald Light"/>
                <a:cs typeface="Oswald Light"/>
                <a:sym typeface="Oswald Light"/>
              </a:rPr>
              <a:t>Written report on today’s discussions</a:t>
            </a:r>
            <a:endParaRPr sz="2700">
              <a:solidFill>
                <a:srgbClr val="003362"/>
              </a:solidFill>
              <a:latin typeface="Oswald Light"/>
              <a:ea typeface="Oswald Light"/>
              <a:cs typeface="Oswald Light"/>
              <a:sym typeface="Oswald Light"/>
            </a:endParaRPr>
          </a:p>
          <a:p>
            <a:pPr indent="-400050" lvl="0" marL="457200" marR="0" rtl="0" algn="l">
              <a:lnSpc>
                <a:spcPct val="100000"/>
              </a:lnSpc>
              <a:spcBef>
                <a:spcPts val="0"/>
              </a:spcBef>
              <a:spcAft>
                <a:spcPts val="0"/>
              </a:spcAft>
              <a:buClr>
                <a:srgbClr val="003362"/>
              </a:buClr>
              <a:buSzPts val="2700"/>
              <a:buFont typeface="Oswald Light"/>
              <a:buChar char="●"/>
            </a:pPr>
            <a:r>
              <a:rPr lang="en" sz="2700">
                <a:solidFill>
                  <a:srgbClr val="003362"/>
                </a:solidFill>
                <a:latin typeface="Oswald Light"/>
                <a:ea typeface="Oswald Light"/>
                <a:cs typeface="Oswald Light"/>
                <a:sym typeface="Oswald Light"/>
              </a:rPr>
              <a:t>Virtual North American Member networking meeting in late August/early September </a:t>
            </a:r>
            <a:endParaRPr sz="2700">
              <a:solidFill>
                <a:srgbClr val="003362"/>
              </a:solidFill>
              <a:latin typeface="Oswald Light"/>
              <a:ea typeface="Oswald Light"/>
              <a:cs typeface="Oswald Light"/>
              <a:sym typeface="Oswald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63"/>
          <p:cNvSpPr txBox="1"/>
          <p:nvPr>
            <p:ph idx="1" type="body"/>
          </p:nvPr>
        </p:nvSpPr>
        <p:spPr>
          <a:xfrm>
            <a:off x="603249" y="5919524"/>
            <a:ext cx="10985400" cy="318600"/>
          </a:xfrm>
          <a:prstGeom prst="rect">
            <a:avLst/>
          </a:prstGeom>
        </p:spPr>
        <p:txBody>
          <a:bodyPr anchorCtr="0" anchor="b" bIns="45700" lIns="45700" spcFirstLastPara="1" rIns="45700" wrap="square" tIns="45700">
            <a:normAutofit lnSpcReduction="20000"/>
          </a:bodyPr>
          <a:lstStyle/>
          <a:p>
            <a:pPr indent="0" lvl="0" marL="0" rtl="0" algn="l">
              <a:spcBef>
                <a:spcPts val="0"/>
              </a:spcBef>
              <a:spcAft>
                <a:spcPts val="0"/>
              </a:spcAft>
              <a:buNone/>
            </a:pPr>
            <a:r>
              <a:t/>
            </a:r>
            <a:endParaRPr/>
          </a:p>
        </p:txBody>
      </p:sp>
      <p:sp>
        <p:nvSpPr>
          <p:cNvPr id="294" name="Google Shape;294;p63"/>
          <p:cNvSpPr txBox="1"/>
          <p:nvPr>
            <p:ph type="title"/>
          </p:nvPr>
        </p:nvSpPr>
        <p:spPr>
          <a:xfrm>
            <a:off x="603248" y="1287496"/>
            <a:ext cx="10985400" cy="2324100"/>
          </a:xfrm>
          <a:prstGeom prst="rect">
            <a:avLst/>
          </a:prstGeom>
        </p:spPr>
        <p:txBody>
          <a:bodyPr anchorCtr="0" anchor="b" bIns="50800" lIns="50800" spcFirstLastPara="1" rIns="50800" wrap="square" tIns="50800">
            <a:normAutofit/>
          </a:bodyPr>
          <a:lstStyle/>
          <a:p>
            <a:pPr indent="0" lvl="0" marL="0" rtl="0" algn="l">
              <a:spcBef>
                <a:spcPts val="0"/>
              </a:spcBef>
              <a:spcAft>
                <a:spcPts val="0"/>
              </a:spcAft>
              <a:buNone/>
            </a:pPr>
            <a:r>
              <a:t/>
            </a:r>
            <a:endParaRPr/>
          </a:p>
        </p:txBody>
      </p:sp>
      <p:sp>
        <p:nvSpPr>
          <p:cNvPr id="295" name="Google Shape;295;p63"/>
          <p:cNvSpPr txBox="1"/>
          <p:nvPr>
            <p:ph idx="2" type="body"/>
          </p:nvPr>
        </p:nvSpPr>
        <p:spPr>
          <a:xfrm>
            <a:off x="603250" y="3598433"/>
            <a:ext cx="10985400" cy="952500"/>
          </a:xfrm>
          <a:prstGeom prst="rect">
            <a:avLst/>
          </a:prstGeom>
        </p:spPr>
        <p:txBody>
          <a:bodyPr anchorCtr="0" anchor="t" bIns="50800" lIns="50800" spcFirstLastPara="1" rIns="50800" wrap="square" tIns="50800">
            <a:normAutofit/>
          </a:bodyPr>
          <a:lstStyle/>
          <a:p>
            <a:pPr indent="0" lvl="0" marL="0" rtl="0" algn="l">
              <a:spcBef>
                <a:spcPts val="0"/>
              </a:spcBef>
              <a:spcAft>
                <a:spcPts val="0"/>
              </a:spcAft>
              <a:buNone/>
            </a:pPr>
            <a:r>
              <a:t/>
            </a:r>
            <a:endParaRPr/>
          </a:p>
        </p:txBody>
      </p:sp>
      <p:pic>
        <p:nvPicPr>
          <p:cNvPr id="296" name="Google Shape;296;p63"/>
          <p:cNvPicPr preferRelativeResize="0"/>
          <p:nvPr/>
        </p:nvPicPr>
        <p:blipFill>
          <a:blip r:embed="rId3">
            <a:alphaModFix/>
          </a:blip>
          <a:stretch>
            <a:fillRect/>
          </a:stretch>
        </p:blipFill>
        <p:spPr>
          <a:xfrm>
            <a:off x="200300" y="168800"/>
            <a:ext cx="11791400" cy="6632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64"/>
          <p:cNvSpPr txBox="1"/>
          <p:nvPr>
            <p:ph idx="1" type="body"/>
          </p:nvPr>
        </p:nvSpPr>
        <p:spPr>
          <a:xfrm>
            <a:off x="603249" y="5919524"/>
            <a:ext cx="10985400" cy="318600"/>
          </a:xfrm>
          <a:prstGeom prst="rect">
            <a:avLst/>
          </a:prstGeom>
        </p:spPr>
        <p:txBody>
          <a:bodyPr anchorCtr="0" anchor="b" bIns="45700" lIns="45700" spcFirstLastPara="1" rIns="45700" wrap="square" tIns="45700">
            <a:normAutofit lnSpcReduction="20000"/>
          </a:bodyPr>
          <a:lstStyle/>
          <a:p>
            <a:pPr indent="0" lvl="0" marL="0" rtl="0" algn="l">
              <a:spcBef>
                <a:spcPts val="0"/>
              </a:spcBef>
              <a:spcAft>
                <a:spcPts val="0"/>
              </a:spcAft>
              <a:buNone/>
            </a:pPr>
            <a:r>
              <a:t/>
            </a:r>
            <a:endParaRPr/>
          </a:p>
        </p:txBody>
      </p:sp>
      <p:sp>
        <p:nvSpPr>
          <p:cNvPr id="302" name="Google Shape;302;p64"/>
          <p:cNvSpPr txBox="1"/>
          <p:nvPr>
            <p:ph type="title"/>
          </p:nvPr>
        </p:nvSpPr>
        <p:spPr>
          <a:xfrm>
            <a:off x="603248" y="1287496"/>
            <a:ext cx="10985400" cy="2324100"/>
          </a:xfrm>
          <a:prstGeom prst="rect">
            <a:avLst/>
          </a:prstGeom>
        </p:spPr>
        <p:txBody>
          <a:bodyPr anchorCtr="0" anchor="b" bIns="50800" lIns="50800" spcFirstLastPara="1" rIns="50800" wrap="square" tIns="50800">
            <a:normAutofit/>
          </a:bodyPr>
          <a:lstStyle/>
          <a:p>
            <a:pPr indent="0" lvl="0" marL="0" rtl="0" algn="l">
              <a:spcBef>
                <a:spcPts val="0"/>
              </a:spcBef>
              <a:spcAft>
                <a:spcPts val="0"/>
              </a:spcAft>
              <a:buNone/>
            </a:pPr>
            <a:r>
              <a:t/>
            </a:r>
            <a:endParaRPr/>
          </a:p>
        </p:txBody>
      </p:sp>
      <p:sp>
        <p:nvSpPr>
          <p:cNvPr id="303" name="Google Shape;303;p64"/>
          <p:cNvSpPr txBox="1"/>
          <p:nvPr>
            <p:ph idx="2" type="body"/>
          </p:nvPr>
        </p:nvSpPr>
        <p:spPr>
          <a:xfrm>
            <a:off x="603250" y="3598433"/>
            <a:ext cx="10985400" cy="952500"/>
          </a:xfrm>
          <a:prstGeom prst="rect">
            <a:avLst/>
          </a:prstGeom>
        </p:spPr>
        <p:txBody>
          <a:bodyPr anchorCtr="0" anchor="t" bIns="50800" lIns="50800" spcFirstLastPara="1" rIns="50800" wrap="square" tIns="50800">
            <a:normAutofit/>
          </a:bodyPr>
          <a:lstStyle/>
          <a:p>
            <a:pPr indent="0" lvl="0" marL="0" rtl="0" algn="l">
              <a:spcBef>
                <a:spcPts val="0"/>
              </a:spcBef>
              <a:spcAft>
                <a:spcPts val="0"/>
              </a:spcAft>
              <a:buNone/>
            </a:pPr>
            <a:r>
              <a:t/>
            </a:r>
            <a:endParaRPr/>
          </a:p>
        </p:txBody>
      </p:sp>
      <p:pic>
        <p:nvPicPr>
          <p:cNvPr id="304" name="Google Shape;304;p64"/>
          <p:cNvPicPr preferRelativeResize="0"/>
          <p:nvPr/>
        </p:nvPicPr>
        <p:blipFill>
          <a:blip r:embed="rId3">
            <a:alphaModFix/>
          </a:blip>
          <a:stretch>
            <a:fillRect/>
          </a:stretch>
        </p:blipFill>
        <p:spPr>
          <a:xfrm>
            <a:off x="155800" y="87650"/>
            <a:ext cx="11685626" cy="6573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65"/>
          <p:cNvSpPr txBox="1"/>
          <p:nvPr>
            <p:ph idx="1" type="body"/>
          </p:nvPr>
        </p:nvSpPr>
        <p:spPr>
          <a:xfrm>
            <a:off x="603249" y="5919524"/>
            <a:ext cx="10985400" cy="318600"/>
          </a:xfrm>
          <a:prstGeom prst="rect">
            <a:avLst/>
          </a:prstGeom>
        </p:spPr>
        <p:txBody>
          <a:bodyPr anchorCtr="0" anchor="b" bIns="45700" lIns="45700" spcFirstLastPara="1" rIns="45700" wrap="square" tIns="45700">
            <a:normAutofit lnSpcReduction="20000"/>
          </a:bodyPr>
          <a:lstStyle/>
          <a:p>
            <a:pPr indent="0" lvl="0" marL="0" rtl="0" algn="l">
              <a:spcBef>
                <a:spcPts val="0"/>
              </a:spcBef>
              <a:spcAft>
                <a:spcPts val="0"/>
              </a:spcAft>
              <a:buNone/>
            </a:pPr>
            <a:r>
              <a:t/>
            </a:r>
            <a:endParaRPr/>
          </a:p>
        </p:txBody>
      </p:sp>
      <p:sp>
        <p:nvSpPr>
          <p:cNvPr id="310" name="Google Shape;310;p65"/>
          <p:cNvSpPr txBox="1"/>
          <p:nvPr>
            <p:ph type="title"/>
          </p:nvPr>
        </p:nvSpPr>
        <p:spPr>
          <a:xfrm>
            <a:off x="603248" y="1287496"/>
            <a:ext cx="10985400" cy="2324100"/>
          </a:xfrm>
          <a:prstGeom prst="rect">
            <a:avLst/>
          </a:prstGeom>
        </p:spPr>
        <p:txBody>
          <a:bodyPr anchorCtr="0" anchor="b" bIns="50800" lIns="50800" spcFirstLastPara="1" rIns="50800" wrap="square" tIns="50800">
            <a:normAutofit/>
          </a:bodyPr>
          <a:lstStyle/>
          <a:p>
            <a:pPr indent="0" lvl="0" marL="0" rtl="0" algn="l">
              <a:spcBef>
                <a:spcPts val="0"/>
              </a:spcBef>
              <a:spcAft>
                <a:spcPts val="0"/>
              </a:spcAft>
              <a:buNone/>
            </a:pPr>
            <a:r>
              <a:t/>
            </a:r>
            <a:endParaRPr/>
          </a:p>
        </p:txBody>
      </p:sp>
      <p:sp>
        <p:nvSpPr>
          <p:cNvPr id="311" name="Google Shape;311;p65"/>
          <p:cNvSpPr txBox="1"/>
          <p:nvPr>
            <p:ph idx="2" type="body"/>
          </p:nvPr>
        </p:nvSpPr>
        <p:spPr>
          <a:xfrm>
            <a:off x="603250" y="3598433"/>
            <a:ext cx="10985400" cy="952500"/>
          </a:xfrm>
          <a:prstGeom prst="rect">
            <a:avLst/>
          </a:prstGeom>
        </p:spPr>
        <p:txBody>
          <a:bodyPr anchorCtr="0" anchor="t" bIns="50800" lIns="50800" spcFirstLastPara="1" rIns="50800" wrap="square" tIns="50800">
            <a:normAutofit/>
          </a:bodyPr>
          <a:lstStyle/>
          <a:p>
            <a:pPr indent="0" lvl="0" marL="0" rtl="0" algn="l">
              <a:spcBef>
                <a:spcPts val="0"/>
              </a:spcBef>
              <a:spcAft>
                <a:spcPts val="0"/>
              </a:spcAft>
              <a:buNone/>
            </a:pPr>
            <a:r>
              <a:t/>
            </a:r>
            <a:endParaRPr/>
          </a:p>
        </p:txBody>
      </p:sp>
      <p:pic>
        <p:nvPicPr>
          <p:cNvPr id="312" name="Google Shape;312;p65"/>
          <p:cNvPicPr preferRelativeResize="0"/>
          <p:nvPr/>
        </p:nvPicPr>
        <p:blipFill>
          <a:blip r:embed="rId3">
            <a:alphaModFix/>
          </a:blip>
          <a:stretch>
            <a:fillRect/>
          </a:stretch>
        </p:blipFill>
        <p:spPr>
          <a:xfrm>
            <a:off x="155800" y="87650"/>
            <a:ext cx="11802500" cy="6638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66"/>
          <p:cNvSpPr txBox="1"/>
          <p:nvPr>
            <p:ph idx="1" type="body"/>
          </p:nvPr>
        </p:nvSpPr>
        <p:spPr>
          <a:xfrm>
            <a:off x="1980635" y="3497326"/>
            <a:ext cx="10985400" cy="318600"/>
          </a:xfrm>
          <a:prstGeom prst="rect">
            <a:avLst/>
          </a:prstGeom>
          <a:noFill/>
          <a:ln>
            <a:noFill/>
          </a:ln>
        </p:spPr>
        <p:txBody>
          <a:bodyPr anchorCtr="0" anchor="b" bIns="45700" lIns="45700" spcFirstLastPara="1" rIns="45700" wrap="square" tIns="45700">
            <a:noAutofit/>
          </a:bodyPr>
          <a:lstStyle/>
          <a:p>
            <a:pPr indent="0" lvl="0" marL="0" rtl="0" algn="l">
              <a:lnSpc>
                <a:spcPct val="100000"/>
              </a:lnSpc>
              <a:spcBef>
                <a:spcPts val="0"/>
              </a:spcBef>
              <a:spcAft>
                <a:spcPts val="0"/>
              </a:spcAft>
              <a:buClr>
                <a:srgbClr val="FFFFFF"/>
              </a:buClr>
              <a:buSzPts val="1800"/>
              <a:buFont typeface="Helvetica Neue"/>
              <a:buNone/>
            </a:pPr>
            <a:r>
              <a:rPr lang="en" sz="2400"/>
              <a:t>Denmark - </a:t>
            </a:r>
            <a:r>
              <a:rPr b="0" lang="en" sz="2400"/>
              <a:t>UArctic</a:t>
            </a:r>
            <a:endParaRPr b="0" sz="2400"/>
          </a:p>
          <a:p>
            <a:pPr indent="0" lvl="0" marL="0" rtl="0" algn="l">
              <a:lnSpc>
                <a:spcPct val="100000"/>
              </a:lnSpc>
              <a:spcBef>
                <a:spcPts val="0"/>
              </a:spcBef>
              <a:spcAft>
                <a:spcPts val="0"/>
              </a:spcAft>
              <a:buClr>
                <a:srgbClr val="FFFFFF"/>
              </a:buClr>
              <a:buSzPts val="1800"/>
              <a:buFont typeface="Helvetica Neue"/>
              <a:buNone/>
            </a:pPr>
            <a:r>
              <a:rPr lang="en" sz="2400"/>
              <a:t>Norway - </a:t>
            </a:r>
            <a:r>
              <a:rPr b="0" lang="en" sz="2400"/>
              <a:t>UiT</a:t>
            </a:r>
            <a:endParaRPr b="0" sz="2400"/>
          </a:p>
          <a:p>
            <a:pPr indent="0" lvl="0" marL="0" rtl="0" algn="l">
              <a:lnSpc>
                <a:spcPct val="100000"/>
              </a:lnSpc>
              <a:spcBef>
                <a:spcPts val="0"/>
              </a:spcBef>
              <a:spcAft>
                <a:spcPts val="0"/>
              </a:spcAft>
              <a:buClr>
                <a:srgbClr val="FFFFFF"/>
              </a:buClr>
              <a:buSzPts val="1800"/>
              <a:buFont typeface="Helvetica Neue"/>
              <a:buNone/>
            </a:pPr>
            <a:r>
              <a:rPr lang="en" sz="2400"/>
              <a:t>Canada – </a:t>
            </a:r>
            <a:r>
              <a:rPr b="0" lang="en" sz="2400"/>
              <a:t>Memorial University &amp; Yukon University</a:t>
            </a:r>
            <a:endParaRPr/>
          </a:p>
        </p:txBody>
      </p:sp>
      <p:sp>
        <p:nvSpPr>
          <p:cNvPr id="318" name="Google Shape;318;p66"/>
          <p:cNvSpPr txBox="1"/>
          <p:nvPr>
            <p:ph type="title"/>
          </p:nvPr>
        </p:nvSpPr>
        <p:spPr>
          <a:xfrm>
            <a:off x="811592" y="315076"/>
            <a:ext cx="10985400" cy="1053600"/>
          </a:xfrm>
          <a:prstGeom prst="rect">
            <a:avLst/>
          </a:prstGeom>
          <a:noFill/>
          <a:ln>
            <a:noFill/>
          </a:ln>
        </p:spPr>
        <p:txBody>
          <a:bodyPr anchorCtr="0" anchor="b" bIns="50800" lIns="50800" spcFirstLastPara="1" rIns="50800" wrap="square" tIns="50800">
            <a:normAutofit/>
          </a:bodyPr>
          <a:lstStyle/>
          <a:p>
            <a:pPr indent="0" lvl="0" marL="0" rtl="0" algn="l">
              <a:lnSpc>
                <a:spcPct val="80000"/>
              </a:lnSpc>
              <a:spcBef>
                <a:spcPts val="0"/>
              </a:spcBef>
              <a:spcAft>
                <a:spcPts val="0"/>
              </a:spcAft>
              <a:buClr>
                <a:srgbClr val="FFFFFF"/>
              </a:buClr>
              <a:buSzPts val="5800"/>
              <a:buFont typeface="Helvetica Neue"/>
              <a:buNone/>
            </a:pPr>
            <a:r>
              <a:rPr lang="en"/>
              <a:t>National Funding Supports</a:t>
            </a:r>
            <a:endParaRPr/>
          </a:p>
        </p:txBody>
      </p:sp>
      <p:sp>
        <p:nvSpPr>
          <p:cNvPr id="319" name="Google Shape;319;p66"/>
          <p:cNvSpPr txBox="1"/>
          <p:nvPr>
            <p:ph idx="2" type="body"/>
          </p:nvPr>
        </p:nvSpPr>
        <p:spPr>
          <a:xfrm>
            <a:off x="603250" y="1603725"/>
            <a:ext cx="10985400" cy="1195200"/>
          </a:xfrm>
          <a:prstGeom prst="rect">
            <a:avLst/>
          </a:prstGeom>
          <a:noFill/>
          <a:ln>
            <a:noFill/>
          </a:ln>
        </p:spPr>
        <p:txBody>
          <a:bodyPr anchorCtr="0" anchor="t" bIns="50800" lIns="50800" spcFirstLastPara="1" rIns="50800" wrap="square" tIns="50800">
            <a:noAutofit/>
          </a:bodyPr>
          <a:lstStyle/>
          <a:p>
            <a:pPr indent="-458134" lvl="0" marL="685800" rtl="0" algn="l">
              <a:lnSpc>
                <a:spcPct val="80000"/>
              </a:lnSpc>
              <a:spcBef>
                <a:spcPts val="0"/>
              </a:spcBef>
              <a:spcAft>
                <a:spcPts val="0"/>
              </a:spcAft>
              <a:buSzPts val="2765"/>
              <a:buFont typeface="Arial"/>
              <a:buChar char="•"/>
            </a:pPr>
            <a:r>
              <a:rPr b="0" lang="en" sz="2425"/>
              <a:t>For Mobility </a:t>
            </a:r>
            <a:endParaRPr sz="2425"/>
          </a:p>
          <a:p>
            <a:pPr indent="0" lvl="0" marL="228600" rtl="0" algn="l">
              <a:lnSpc>
                <a:spcPct val="80000"/>
              </a:lnSpc>
              <a:spcBef>
                <a:spcPts val="0"/>
              </a:spcBef>
              <a:spcAft>
                <a:spcPts val="0"/>
              </a:spcAft>
              <a:buSzPts val="2265"/>
              <a:buNone/>
            </a:pPr>
            <a:r>
              <a:t/>
            </a:r>
            <a:endParaRPr b="0" sz="2425"/>
          </a:p>
          <a:p>
            <a:pPr indent="-458134" lvl="0" marL="685800" rtl="0" algn="l">
              <a:lnSpc>
                <a:spcPct val="80000"/>
              </a:lnSpc>
              <a:spcBef>
                <a:spcPts val="0"/>
              </a:spcBef>
              <a:spcAft>
                <a:spcPts val="0"/>
              </a:spcAft>
              <a:buSzPts val="2765"/>
              <a:buFont typeface="Arial"/>
              <a:buChar char="•"/>
            </a:pPr>
            <a:r>
              <a:rPr b="0" lang="en" sz="2425"/>
              <a:t>For Collaborative Research and Education Initiatives</a:t>
            </a:r>
            <a:endParaRPr sz="2425"/>
          </a:p>
        </p:txBody>
      </p:sp>
      <p:pic>
        <p:nvPicPr>
          <p:cNvPr id="320" name="Google Shape;320;p66"/>
          <p:cNvPicPr preferRelativeResize="0"/>
          <p:nvPr/>
        </p:nvPicPr>
        <p:blipFill rotWithShape="1">
          <a:blip r:embed="rId3">
            <a:alphaModFix/>
          </a:blip>
          <a:srcRect b="0" l="0" r="0" t="0"/>
          <a:stretch/>
        </p:blipFill>
        <p:spPr>
          <a:xfrm>
            <a:off x="6364147" y="4001126"/>
            <a:ext cx="5072099" cy="2576189"/>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67"/>
          <p:cNvPicPr preferRelativeResize="0"/>
          <p:nvPr/>
        </p:nvPicPr>
        <p:blipFill rotWithShape="1">
          <a:blip r:embed="rId3">
            <a:alphaModFix/>
          </a:blip>
          <a:srcRect b="17299" l="36810" r="21062" t="21097"/>
          <a:stretch/>
        </p:blipFill>
        <p:spPr>
          <a:xfrm>
            <a:off x="1992925" y="339075"/>
            <a:ext cx="8015652" cy="6357726"/>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68"/>
          <p:cNvPicPr preferRelativeResize="0"/>
          <p:nvPr/>
        </p:nvPicPr>
        <p:blipFill rotWithShape="1">
          <a:blip r:embed="rId3">
            <a:alphaModFix/>
          </a:blip>
          <a:srcRect b="0" l="0" r="0" t="0"/>
          <a:stretch/>
        </p:blipFill>
        <p:spPr>
          <a:xfrm>
            <a:off x="7204032" y="3849166"/>
            <a:ext cx="4680030" cy="2215079"/>
          </a:xfrm>
          <a:prstGeom prst="rect">
            <a:avLst/>
          </a:prstGeom>
          <a:noFill/>
          <a:ln>
            <a:noFill/>
          </a:ln>
          <a:effectLst>
            <a:outerShdw blurRad="292100" rotWithShape="0" algn="tl" dir="2700000" dist="139700">
              <a:srgbClr val="333333">
                <a:alpha val="64705"/>
              </a:srgbClr>
            </a:outerShdw>
          </a:effectLst>
        </p:spPr>
      </p:pic>
      <p:sp>
        <p:nvSpPr>
          <p:cNvPr id="331" name="Google Shape;331;p68"/>
          <p:cNvSpPr txBox="1"/>
          <p:nvPr>
            <p:ph type="title"/>
          </p:nvPr>
        </p:nvSpPr>
        <p:spPr>
          <a:xfrm>
            <a:off x="488969" y="-1162050"/>
            <a:ext cx="10985400" cy="2324100"/>
          </a:xfrm>
          <a:prstGeom prst="rect">
            <a:avLst/>
          </a:prstGeom>
          <a:noFill/>
          <a:ln>
            <a:noFill/>
          </a:ln>
        </p:spPr>
        <p:txBody>
          <a:bodyPr anchorCtr="0" anchor="b" bIns="50800" lIns="50800" spcFirstLastPara="1" rIns="50800" wrap="square" tIns="50800">
            <a:normAutofit/>
          </a:bodyPr>
          <a:lstStyle/>
          <a:p>
            <a:pPr indent="0" lvl="0" marL="0" rtl="0" algn="l">
              <a:lnSpc>
                <a:spcPct val="80000"/>
              </a:lnSpc>
              <a:spcBef>
                <a:spcPts val="0"/>
              </a:spcBef>
              <a:spcAft>
                <a:spcPts val="0"/>
              </a:spcAft>
              <a:buClr>
                <a:srgbClr val="FFFFFF"/>
              </a:buClr>
              <a:buSzPts val="5800"/>
              <a:buFont typeface="Helvetica Neue"/>
              <a:buNone/>
            </a:pPr>
            <a:r>
              <a:rPr lang="en"/>
              <a:t>Canada’s National Funding</a:t>
            </a:r>
            <a:endParaRPr/>
          </a:p>
        </p:txBody>
      </p:sp>
      <p:sp>
        <p:nvSpPr>
          <p:cNvPr id="332" name="Google Shape;332;p68"/>
          <p:cNvSpPr txBox="1"/>
          <p:nvPr>
            <p:ph idx="2" type="body"/>
          </p:nvPr>
        </p:nvSpPr>
        <p:spPr>
          <a:xfrm>
            <a:off x="19511" y="1024994"/>
            <a:ext cx="11276100" cy="952500"/>
          </a:xfrm>
          <a:prstGeom prst="rect">
            <a:avLst/>
          </a:prstGeom>
          <a:noFill/>
          <a:ln>
            <a:noFill/>
          </a:ln>
        </p:spPr>
        <p:txBody>
          <a:bodyPr anchorCtr="0" anchor="t" bIns="50800" lIns="50800" spcFirstLastPara="1" rIns="50800" wrap="square" tIns="50800">
            <a:noAutofit/>
          </a:bodyPr>
          <a:lstStyle/>
          <a:p>
            <a:pPr indent="-342900" lvl="0" marL="571500" rtl="0" algn="l">
              <a:lnSpc>
                <a:spcPct val="100000"/>
              </a:lnSpc>
              <a:spcBef>
                <a:spcPts val="0"/>
              </a:spcBef>
              <a:spcAft>
                <a:spcPts val="0"/>
              </a:spcAft>
              <a:buSzPts val="2750"/>
              <a:buFont typeface="Arial"/>
              <a:buChar char="•"/>
            </a:pPr>
            <a:r>
              <a:rPr b="0" lang="en" sz="2800"/>
              <a:t>2022-2026 - Supporting UArctic collaborations between members and partners</a:t>
            </a:r>
            <a:endParaRPr/>
          </a:p>
          <a:p>
            <a:pPr indent="-342900" lvl="0" marL="571500" rtl="0" algn="l">
              <a:lnSpc>
                <a:spcPct val="100000"/>
              </a:lnSpc>
              <a:spcBef>
                <a:spcPts val="0"/>
              </a:spcBef>
              <a:spcAft>
                <a:spcPts val="0"/>
              </a:spcAft>
              <a:buSzPts val="2750"/>
              <a:buFont typeface="Arial"/>
              <a:buChar char="•"/>
            </a:pPr>
            <a:r>
              <a:rPr b="0" lang="en" sz="2400"/>
              <a:t>Focus on supporting collaborative, co-created research and education projects with Indigenous &amp; Northern members and partners - 2 Funds </a:t>
            </a:r>
            <a:endParaRPr/>
          </a:p>
          <a:p>
            <a:pPr indent="-457200" lvl="1" marL="1143000" rtl="0" algn="l">
              <a:lnSpc>
                <a:spcPct val="100000"/>
              </a:lnSpc>
              <a:spcBef>
                <a:spcPts val="0"/>
              </a:spcBef>
              <a:spcAft>
                <a:spcPts val="0"/>
              </a:spcAft>
              <a:buSzPts val="2750"/>
              <a:buFont typeface="Arial"/>
              <a:buChar char="•"/>
            </a:pPr>
            <a:r>
              <a:rPr b="0" lang="en" sz="2400"/>
              <a:t>Indigenous &amp; Northern Relationship Development Fund</a:t>
            </a:r>
            <a:endParaRPr/>
          </a:p>
          <a:p>
            <a:pPr indent="-457200" lvl="2" marL="1600200" rtl="0" algn="l">
              <a:lnSpc>
                <a:spcPct val="100000"/>
              </a:lnSpc>
              <a:spcBef>
                <a:spcPts val="0"/>
              </a:spcBef>
              <a:spcAft>
                <a:spcPts val="0"/>
              </a:spcAft>
              <a:buSzPts val="2750"/>
              <a:buFont typeface="Arial"/>
              <a:buChar char="•"/>
            </a:pPr>
            <a:r>
              <a:rPr b="0" lang="en" sz="2400"/>
              <a:t>Maximum funding per project - $15,000</a:t>
            </a:r>
            <a:endParaRPr/>
          </a:p>
          <a:p>
            <a:pPr indent="-457200" lvl="2" marL="1600200" rtl="0" algn="l">
              <a:lnSpc>
                <a:spcPct val="100000"/>
              </a:lnSpc>
              <a:spcBef>
                <a:spcPts val="0"/>
              </a:spcBef>
              <a:spcAft>
                <a:spcPts val="0"/>
              </a:spcAft>
              <a:buSzPts val="2750"/>
              <a:buFont typeface="Arial"/>
              <a:buChar char="•"/>
            </a:pPr>
            <a:r>
              <a:rPr b="0" lang="en" sz="2400"/>
              <a:t>Maximum project duration – 1 Year</a:t>
            </a:r>
            <a:endParaRPr/>
          </a:p>
          <a:p>
            <a:pPr indent="-457200" lvl="2" marL="1600200" rtl="0" algn="l">
              <a:lnSpc>
                <a:spcPct val="100000"/>
              </a:lnSpc>
              <a:spcBef>
                <a:spcPts val="0"/>
              </a:spcBef>
              <a:spcAft>
                <a:spcPts val="0"/>
              </a:spcAft>
              <a:buSzPts val="2750"/>
              <a:buFont typeface="Arial"/>
              <a:buChar char="•"/>
            </a:pPr>
            <a:r>
              <a:rPr b="0" lang="en" sz="2400"/>
              <a:t>Canadian member lead</a:t>
            </a:r>
            <a:endParaRPr/>
          </a:p>
          <a:p>
            <a:pPr indent="-457200" lvl="1" marL="1143000" rtl="0" algn="l">
              <a:lnSpc>
                <a:spcPct val="100000"/>
              </a:lnSpc>
              <a:spcBef>
                <a:spcPts val="0"/>
              </a:spcBef>
              <a:spcAft>
                <a:spcPts val="0"/>
              </a:spcAft>
              <a:buSzPts val="2750"/>
              <a:buFont typeface="Arial"/>
              <a:buChar char="•"/>
            </a:pPr>
            <a:r>
              <a:rPr b="0" lang="en" sz="2400"/>
              <a:t>Indigenous &amp; Northern Collaborative Research </a:t>
            </a:r>
            <a:endParaRPr/>
          </a:p>
          <a:p>
            <a:pPr indent="0" lvl="2" marL="1143000" rtl="0" algn="l">
              <a:lnSpc>
                <a:spcPct val="100000"/>
              </a:lnSpc>
              <a:spcBef>
                <a:spcPts val="0"/>
              </a:spcBef>
              <a:spcAft>
                <a:spcPts val="0"/>
              </a:spcAft>
              <a:buSzPts val="2750"/>
              <a:buNone/>
            </a:pPr>
            <a:r>
              <a:rPr b="0" lang="en" sz="2400"/>
              <a:t>&amp; Education Fund</a:t>
            </a:r>
            <a:endParaRPr/>
          </a:p>
          <a:p>
            <a:pPr indent="-342900" lvl="2" marL="1485900" rtl="0" algn="l">
              <a:lnSpc>
                <a:spcPct val="100000"/>
              </a:lnSpc>
              <a:spcBef>
                <a:spcPts val="0"/>
              </a:spcBef>
              <a:spcAft>
                <a:spcPts val="0"/>
              </a:spcAft>
              <a:buSzPts val="2750"/>
              <a:buFont typeface="Arial"/>
              <a:buChar char="•"/>
            </a:pPr>
            <a:r>
              <a:rPr b="0" lang="en" sz="2400"/>
              <a:t>Maximum funding per project - $40,000</a:t>
            </a:r>
            <a:endParaRPr/>
          </a:p>
          <a:p>
            <a:pPr indent="-342900" lvl="2" marL="1485900" rtl="0" algn="l">
              <a:lnSpc>
                <a:spcPct val="100000"/>
              </a:lnSpc>
              <a:spcBef>
                <a:spcPts val="0"/>
              </a:spcBef>
              <a:spcAft>
                <a:spcPts val="0"/>
              </a:spcAft>
              <a:buSzPts val="2750"/>
              <a:buFont typeface="Arial"/>
              <a:buChar char="•"/>
            </a:pPr>
            <a:r>
              <a:rPr b="0" lang="en" sz="2400"/>
              <a:t>Maximum project duration – 2 Years</a:t>
            </a:r>
            <a:endParaRPr/>
          </a:p>
          <a:p>
            <a:pPr indent="-342900" lvl="2" marL="1485900" rtl="0" algn="l">
              <a:lnSpc>
                <a:spcPct val="100000"/>
              </a:lnSpc>
              <a:spcBef>
                <a:spcPts val="0"/>
              </a:spcBef>
              <a:spcAft>
                <a:spcPts val="0"/>
              </a:spcAft>
              <a:buSzPts val="2750"/>
              <a:buFont typeface="Arial"/>
              <a:buChar char="•"/>
            </a:pPr>
            <a:r>
              <a:rPr b="0" lang="en" sz="2400"/>
              <a:t>Canadian member lead</a:t>
            </a:r>
            <a:endParaRPr/>
          </a:p>
          <a:p>
            <a:pPr indent="-168275" lvl="2" marL="1485900" rtl="0" algn="l">
              <a:lnSpc>
                <a:spcPct val="100000"/>
              </a:lnSpc>
              <a:spcBef>
                <a:spcPts val="0"/>
              </a:spcBef>
              <a:spcAft>
                <a:spcPts val="0"/>
              </a:spcAft>
              <a:buSzPts val="2750"/>
              <a:buFont typeface="Arial"/>
              <a:buNone/>
            </a:pPr>
            <a:r>
              <a:t/>
            </a:r>
            <a:endParaRPr b="0" sz="2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9"/>
          <p:cNvSpPr txBox="1"/>
          <p:nvPr>
            <p:ph type="title"/>
          </p:nvPr>
        </p:nvSpPr>
        <p:spPr>
          <a:xfrm>
            <a:off x="676500" y="424973"/>
            <a:ext cx="10985400" cy="1076400"/>
          </a:xfrm>
          <a:prstGeom prst="rect">
            <a:avLst/>
          </a:prstGeom>
        </p:spPr>
        <p:txBody>
          <a:bodyPr anchorCtr="0" anchor="b" bIns="50800" lIns="50800" spcFirstLastPara="1" rIns="50800" wrap="square" tIns="50800">
            <a:normAutofit/>
          </a:bodyPr>
          <a:lstStyle/>
          <a:p>
            <a:pPr indent="0" lvl="0" marL="0" rtl="0" algn="l">
              <a:spcBef>
                <a:spcPts val="0"/>
              </a:spcBef>
              <a:spcAft>
                <a:spcPts val="0"/>
              </a:spcAft>
              <a:buNone/>
            </a:pPr>
            <a:r>
              <a:rPr lang="en"/>
              <a:t>UArctic Leadership </a:t>
            </a:r>
            <a:endParaRPr/>
          </a:p>
        </p:txBody>
      </p:sp>
      <p:pic>
        <p:nvPicPr>
          <p:cNvPr id="338" name="Google Shape;338;p69"/>
          <p:cNvPicPr preferRelativeResize="0"/>
          <p:nvPr/>
        </p:nvPicPr>
        <p:blipFill>
          <a:blip r:embed="rId3">
            <a:alphaModFix/>
          </a:blip>
          <a:stretch>
            <a:fillRect/>
          </a:stretch>
        </p:blipFill>
        <p:spPr>
          <a:xfrm>
            <a:off x="389275" y="1779000"/>
            <a:ext cx="5008399" cy="2983525"/>
          </a:xfrm>
          <a:prstGeom prst="rect">
            <a:avLst/>
          </a:prstGeom>
          <a:noFill/>
          <a:ln>
            <a:noFill/>
          </a:ln>
        </p:spPr>
      </p:pic>
      <p:pic>
        <p:nvPicPr>
          <p:cNvPr id="339" name="Google Shape;339;p69"/>
          <p:cNvPicPr preferRelativeResize="0"/>
          <p:nvPr/>
        </p:nvPicPr>
        <p:blipFill>
          <a:blip r:embed="rId4">
            <a:alphaModFix/>
          </a:blip>
          <a:stretch>
            <a:fillRect/>
          </a:stretch>
        </p:blipFill>
        <p:spPr>
          <a:xfrm>
            <a:off x="4304500" y="2262548"/>
            <a:ext cx="4642552" cy="3539248"/>
          </a:xfrm>
          <a:prstGeom prst="rect">
            <a:avLst/>
          </a:prstGeom>
          <a:noFill/>
          <a:ln>
            <a:noFill/>
          </a:ln>
        </p:spPr>
      </p:pic>
      <p:pic>
        <p:nvPicPr>
          <p:cNvPr id="340" name="Google Shape;340;p69"/>
          <p:cNvPicPr preferRelativeResize="0"/>
          <p:nvPr/>
        </p:nvPicPr>
        <p:blipFill>
          <a:blip r:embed="rId5">
            <a:alphaModFix/>
          </a:blip>
          <a:stretch>
            <a:fillRect/>
          </a:stretch>
        </p:blipFill>
        <p:spPr>
          <a:xfrm>
            <a:off x="6899550" y="3815925"/>
            <a:ext cx="5008399" cy="25653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 name="Shape 344"/>
        <p:cNvGrpSpPr/>
        <p:nvPr/>
      </p:nvGrpSpPr>
      <p:grpSpPr>
        <a:xfrm>
          <a:off x="0" y="0"/>
          <a:ext cx="0" cy="0"/>
          <a:chOff x="0" y="0"/>
          <a:chExt cx="0" cy="0"/>
        </a:xfrm>
      </p:grpSpPr>
      <p:sp>
        <p:nvSpPr>
          <p:cNvPr id="345" name="Google Shape;345;p70"/>
          <p:cNvSpPr/>
          <p:nvPr/>
        </p:nvSpPr>
        <p:spPr>
          <a:xfrm>
            <a:off x="19850" y="1187200"/>
            <a:ext cx="12192000" cy="5602800"/>
          </a:xfrm>
          <a:prstGeom prst="roundRect">
            <a:avLst>
              <a:gd fmla="val 12111" name="adj"/>
            </a:avLst>
          </a:prstGeom>
          <a:solidFill>
            <a:srgbClr val="FFFFFF">
              <a:alpha val="69800"/>
            </a:srgbClr>
          </a:solidFill>
          <a:ln cap="flat" cmpd="sng" w="25400">
            <a:solidFill>
              <a:srgbClr val="365B9B">
                <a:alpha val="69800"/>
              </a:srgbClr>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46" name="Google Shape;346;p70"/>
          <p:cNvSpPr txBox="1"/>
          <p:nvPr/>
        </p:nvSpPr>
        <p:spPr>
          <a:xfrm>
            <a:off x="0" y="267325"/>
            <a:ext cx="12192000" cy="699000"/>
          </a:xfrm>
          <a:prstGeom prst="rect">
            <a:avLst/>
          </a:prstGeom>
          <a:noFill/>
          <a:ln>
            <a:noFill/>
          </a:ln>
          <a:effectLst>
            <a:outerShdw blurRad="381000" rotWithShape="0" dir="5400000" dist="25400">
              <a:srgbClr val="000000">
                <a:alpha val="43530"/>
              </a:srgb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Clr>
                <a:srgbClr val="365B9B"/>
              </a:buClr>
              <a:buSzPts val="4800"/>
              <a:buFont typeface="Arial"/>
              <a:buNone/>
            </a:pPr>
            <a:r>
              <a:rPr b="1" lang="en" sz="4800">
                <a:solidFill>
                  <a:schemeClr val="lt1"/>
                </a:solidFill>
                <a:latin typeface="Oswald"/>
                <a:ea typeface="Oswald"/>
                <a:cs typeface="Oswald"/>
                <a:sym typeface="Oswald"/>
              </a:rPr>
              <a:t>Regional Arctic Research Networks</a:t>
            </a:r>
            <a:endParaRPr>
              <a:solidFill>
                <a:schemeClr val="lt1"/>
              </a:solidFill>
              <a:latin typeface="Oswald"/>
              <a:ea typeface="Oswald"/>
              <a:cs typeface="Oswald"/>
              <a:sym typeface="Oswald"/>
            </a:endParaRPr>
          </a:p>
        </p:txBody>
      </p:sp>
      <p:cxnSp>
        <p:nvCxnSpPr>
          <p:cNvPr id="347" name="Google Shape;347;p70"/>
          <p:cNvCxnSpPr/>
          <p:nvPr/>
        </p:nvCxnSpPr>
        <p:spPr>
          <a:xfrm>
            <a:off x="2249075" y="978850"/>
            <a:ext cx="8004300" cy="12900"/>
          </a:xfrm>
          <a:prstGeom prst="straightConnector1">
            <a:avLst/>
          </a:prstGeom>
          <a:noFill/>
          <a:ln cap="flat" cmpd="sng" w="38100">
            <a:solidFill>
              <a:srgbClr val="FFFFFF"/>
            </a:solidFill>
            <a:prstDash val="solid"/>
            <a:miter lim="400000"/>
            <a:headEnd len="sm" w="sm" type="none"/>
            <a:tailEnd len="sm" w="sm" type="none"/>
          </a:ln>
        </p:spPr>
      </p:cxnSp>
      <p:pic>
        <p:nvPicPr>
          <p:cNvPr descr="ARCUSsticker2x2circleFLAT.pdf" id="348" name="Google Shape;348;p70"/>
          <p:cNvPicPr preferRelativeResize="0"/>
          <p:nvPr/>
        </p:nvPicPr>
        <p:blipFill rotWithShape="1">
          <a:blip r:embed="rId4">
            <a:alphaModFix/>
          </a:blip>
          <a:srcRect b="0" l="0" r="0" t="0"/>
          <a:stretch/>
        </p:blipFill>
        <p:spPr>
          <a:xfrm>
            <a:off x="1831450" y="1764733"/>
            <a:ext cx="1815223" cy="1815223"/>
          </a:xfrm>
          <a:prstGeom prst="rect">
            <a:avLst/>
          </a:prstGeom>
          <a:noFill/>
          <a:ln>
            <a:noFill/>
          </a:ln>
          <a:effectLst>
            <a:outerShdw blurRad="381000" rotWithShape="0" dir="5400000" dist="25400">
              <a:srgbClr val="000000">
                <a:alpha val="25099"/>
              </a:srgbClr>
            </a:outerShdw>
          </a:effectLst>
        </p:spPr>
      </p:pic>
      <p:pic>
        <p:nvPicPr>
          <p:cNvPr id="349" name="Google Shape;349;p70"/>
          <p:cNvPicPr preferRelativeResize="0"/>
          <p:nvPr/>
        </p:nvPicPr>
        <p:blipFill>
          <a:blip r:embed="rId5">
            <a:alphaModFix/>
          </a:blip>
          <a:stretch>
            <a:fillRect/>
          </a:stretch>
        </p:blipFill>
        <p:spPr>
          <a:xfrm>
            <a:off x="4621150" y="1986637"/>
            <a:ext cx="2715650" cy="1371400"/>
          </a:xfrm>
          <a:prstGeom prst="rect">
            <a:avLst/>
          </a:prstGeom>
          <a:noFill/>
          <a:ln>
            <a:noFill/>
          </a:ln>
        </p:spPr>
      </p:pic>
      <p:pic>
        <p:nvPicPr>
          <p:cNvPr id="350" name="Google Shape;350;p70"/>
          <p:cNvPicPr preferRelativeResize="0"/>
          <p:nvPr/>
        </p:nvPicPr>
        <p:blipFill>
          <a:blip r:embed="rId6">
            <a:alphaModFix/>
          </a:blip>
          <a:stretch>
            <a:fillRect/>
          </a:stretch>
        </p:blipFill>
        <p:spPr>
          <a:xfrm>
            <a:off x="1247600" y="4086519"/>
            <a:ext cx="4829175" cy="1333500"/>
          </a:xfrm>
          <a:prstGeom prst="rect">
            <a:avLst/>
          </a:prstGeom>
          <a:noFill/>
          <a:ln>
            <a:noFill/>
          </a:ln>
        </p:spPr>
      </p:pic>
      <p:pic>
        <p:nvPicPr>
          <p:cNvPr id="351" name="Google Shape;351;p70"/>
          <p:cNvPicPr preferRelativeResize="0"/>
          <p:nvPr/>
        </p:nvPicPr>
        <p:blipFill>
          <a:blip r:embed="rId7">
            <a:alphaModFix/>
          </a:blip>
          <a:stretch>
            <a:fillRect/>
          </a:stretch>
        </p:blipFill>
        <p:spPr>
          <a:xfrm>
            <a:off x="6687900" y="4205675"/>
            <a:ext cx="4524375" cy="1138150"/>
          </a:xfrm>
          <a:prstGeom prst="rect">
            <a:avLst/>
          </a:prstGeom>
          <a:noFill/>
          <a:ln cap="flat" cmpd="sng" w="25400">
            <a:solidFill>
              <a:srgbClr val="365B9B"/>
            </a:solidFill>
            <a:prstDash val="solid"/>
            <a:miter lim="8000"/>
            <a:headEnd len="sm" w="sm" type="none"/>
            <a:tailEnd len="sm" w="sm" type="none"/>
          </a:ln>
        </p:spPr>
      </p:pic>
      <p:sp>
        <p:nvSpPr>
          <p:cNvPr id="352" name="Google Shape;352;p70"/>
          <p:cNvSpPr txBox="1"/>
          <p:nvPr/>
        </p:nvSpPr>
        <p:spPr>
          <a:xfrm>
            <a:off x="7892150" y="1859963"/>
            <a:ext cx="3211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Many other discipline-specific or program-specific regional networks also exist. Emphasis here is on groups working to stimulate broad interdisciplinary connections among Arctic research institutions and </a:t>
            </a:r>
            <a:r>
              <a:rPr lang="en">
                <a:latin typeface="Calibri"/>
                <a:ea typeface="Calibri"/>
                <a:cs typeface="Calibri"/>
                <a:sym typeface="Calibri"/>
              </a:rPr>
              <a:t>individuals</a:t>
            </a:r>
            <a:r>
              <a:rPr lang="en">
                <a:latin typeface="Calibri"/>
                <a:ea typeface="Calibri"/>
                <a:cs typeface="Calibri"/>
                <a:sym typeface="Calibri"/>
              </a:rPr>
              <a:t>. </a:t>
            </a:r>
            <a:endParaRPr>
              <a:latin typeface="Calibri"/>
              <a:ea typeface="Calibri"/>
              <a:cs typeface="Calibri"/>
              <a:sym typeface="Calibri"/>
            </a:endParaRPr>
          </a:p>
        </p:txBody>
      </p:sp>
    </p:spTree>
  </p:cSld>
  <p:clrMapOvr>
    <a:masterClrMapping/>
  </p:clrMapOvr>
  <mc:AlternateContent>
    <mc:Choice Requires="p14">
      <p:transition p14:dur="25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